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30"/>
  </p:notesMasterIdLst>
  <p:sldIdLst>
    <p:sldId id="256" r:id="rId2"/>
    <p:sldId id="283" r:id="rId3"/>
    <p:sldId id="257" r:id="rId4"/>
    <p:sldId id="258" r:id="rId5"/>
    <p:sldId id="262" r:id="rId6"/>
    <p:sldId id="259" r:id="rId7"/>
    <p:sldId id="263" r:id="rId8"/>
    <p:sldId id="260"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en-US" dirty="0" smtClean="0">
              <a:solidFill>
                <a:srgbClr val="FF0000"/>
              </a:solidFill>
            </a:rPr>
            <a:t>1)</a:t>
          </a:r>
          <a:r>
            <a:rPr lang="tr-TR" dirty="0" smtClean="0"/>
            <a:t> Devamlı bilgisayarda oyun oynamak istiyorum.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33266085-DD7D-4A14-970D-0A751E64EE3D}" type="presOf" srcId="{A3A1A164-9A30-48A1-BC7A-F97DA2DAEB4F}" destId="{9878A4AC-9637-4D5D-81F6-D2A78DA5E0B1}" srcOrd="1" destOrd="0" presId="urn:microsoft.com/office/officeart/2005/8/layout/target3"/>
    <dgm:cxn modelId="{8D76634B-8FBE-4BC2-A9D5-DA1DA00F271A}"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681F6A-833D-41D4-811A-080B9CA817A7}" type="presOf" srcId="{A3A1A164-9A30-48A1-BC7A-F97DA2DAEB4F}" destId="{94A2F810-B32D-4268-9671-85B63FEEEFEF}" srcOrd="0" destOrd="0" presId="urn:microsoft.com/office/officeart/2005/8/layout/target3"/>
    <dgm:cxn modelId="{D293272F-5209-4D93-96A0-EFB7B0E1D613}" type="presParOf" srcId="{3259D87D-7509-417F-AB19-1F422228504B}" destId="{96F02EF8-5DC7-48B8-90D2-A3DA91170803}" srcOrd="0" destOrd="0" presId="urn:microsoft.com/office/officeart/2005/8/layout/target3"/>
    <dgm:cxn modelId="{BC355B3A-B4AD-440E-9D08-50CF9E422ED6}" type="presParOf" srcId="{3259D87D-7509-417F-AB19-1F422228504B}" destId="{D8243531-9D3F-43F4-90F6-806227E7E4C6}" srcOrd="1" destOrd="0" presId="urn:microsoft.com/office/officeart/2005/8/layout/target3"/>
    <dgm:cxn modelId="{47C6BE0F-E346-48A1-84CC-60655CBE7C8F}" type="presParOf" srcId="{3259D87D-7509-417F-AB19-1F422228504B}" destId="{94A2F810-B32D-4268-9671-85B63FEEEFEF}" srcOrd="2" destOrd="0" presId="urn:microsoft.com/office/officeart/2005/8/layout/target3"/>
    <dgm:cxn modelId="{3ED3298E-670B-4565-AAC8-BB31EF68731A}"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10</a:t>
          </a:r>
          <a:r>
            <a:rPr lang="en-US" dirty="0" smtClean="0">
              <a:solidFill>
                <a:srgbClr val="FF0000"/>
              </a:solidFill>
            </a:rPr>
            <a:t>)</a:t>
          </a:r>
          <a:r>
            <a:rPr lang="tr-TR" dirty="0" smtClean="0"/>
            <a:t> Geç saatlere kadar bilgisayar başında oturmaktan uykusuz kalıyorum.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A4E40302-747E-4224-8540-5F0DED81DDAA}" type="presOf" srcId="{A3A1A164-9A30-48A1-BC7A-F97DA2DAEB4F}" destId="{9878A4AC-9637-4D5D-81F6-D2A78DA5E0B1}" srcOrd="1" destOrd="0" presId="urn:microsoft.com/office/officeart/2005/8/layout/target3"/>
    <dgm:cxn modelId="{4B05E116-6ED2-41FC-8E67-4C3280F1BA8D}" type="presOf" srcId="{A3A1A164-9A30-48A1-BC7A-F97DA2DAEB4F}" destId="{94A2F810-B32D-4268-9671-85B63FEEEFEF}" srcOrd="0" destOrd="0" presId="urn:microsoft.com/office/officeart/2005/8/layout/target3"/>
    <dgm:cxn modelId="{D6B2B570-0A27-456C-819C-38FBA70D3AF2}" type="presOf" srcId="{2D318D19-66A0-4865-BA09-96114A896C75}" destId="{3259D87D-7509-417F-AB19-1F422228504B}" srcOrd="0" destOrd="0" presId="urn:microsoft.com/office/officeart/2005/8/layout/target3"/>
    <dgm:cxn modelId="{52D3D70C-5B9D-47D9-A03C-3B2AA4E2CE7C}" type="presParOf" srcId="{3259D87D-7509-417F-AB19-1F422228504B}" destId="{96F02EF8-5DC7-48B8-90D2-A3DA91170803}" srcOrd="0" destOrd="0" presId="urn:microsoft.com/office/officeart/2005/8/layout/target3"/>
    <dgm:cxn modelId="{AB35C2F6-F0B6-4FF4-B41D-F3B5C83F39EC}" type="presParOf" srcId="{3259D87D-7509-417F-AB19-1F422228504B}" destId="{D8243531-9D3F-43F4-90F6-806227E7E4C6}" srcOrd="1" destOrd="0" presId="urn:microsoft.com/office/officeart/2005/8/layout/target3"/>
    <dgm:cxn modelId="{E13BF5D0-9524-45ED-A0A6-16B820FA1DD1}" type="presParOf" srcId="{3259D87D-7509-417F-AB19-1F422228504B}" destId="{94A2F810-B32D-4268-9671-85B63FEEEFEF}" srcOrd="2" destOrd="0" presId="urn:microsoft.com/office/officeart/2005/8/layout/target3"/>
    <dgm:cxn modelId="{59B4CD01-687A-4E70-A4EE-1B740A6D9F9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537456-099F-410A-AA68-D48EC812158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3197CF4-17C8-4617-8717-0DDF4EE10BF6}">
      <dgm:prSet phldrT="[Text]"/>
      <dgm:spPr/>
      <dgm:t>
        <a:bodyPr/>
        <a:lstStyle/>
        <a:p>
          <a:r>
            <a:rPr lang="tr-TR" b="1" dirty="0" smtClean="0"/>
            <a:t>“Hiçbir zaman” ifadeleriniz çoğunluktaysa</a:t>
          </a:r>
          <a:endParaRPr lang="en-US" dirty="0"/>
        </a:p>
      </dgm:t>
    </dgm:pt>
    <dgm:pt modelId="{404BBFFB-DC22-4BC7-B9F5-E63D26E8037D}" type="parTrans" cxnId="{9B503967-4219-4CAA-B2D4-E5087AF26AA1}">
      <dgm:prSet/>
      <dgm:spPr/>
      <dgm:t>
        <a:bodyPr/>
        <a:lstStyle/>
        <a:p>
          <a:endParaRPr lang="en-US"/>
        </a:p>
      </dgm:t>
    </dgm:pt>
    <dgm:pt modelId="{450A9E38-6937-4943-9C7A-25995C47FB19}" type="sibTrans" cxnId="{9B503967-4219-4CAA-B2D4-E5087AF26AA1}">
      <dgm:prSet/>
      <dgm:spPr/>
      <dgm:t>
        <a:bodyPr/>
        <a:lstStyle/>
        <a:p>
          <a:endParaRPr lang="en-US"/>
        </a:p>
      </dgm:t>
    </dgm:pt>
    <dgm:pt modelId="{883847EC-2BF8-4DA4-97B5-E666D539CC69}">
      <dgm:prSet phldrT="[Text]"/>
      <dgm:spPr/>
      <dgm:t>
        <a:bodyPr anchor="ctr"/>
        <a:lstStyle/>
        <a:p>
          <a:r>
            <a:rPr lang="tr-TR" dirty="0" smtClean="0"/>
            <a:t>Teknoloji konusunda gayet iyi durumdasınız.</a:t>
          </a:r>
          <a:endParaRPr lang="en-US" dirty="0"/>
        </a:p>
      </dgm:t>
    </dgm:pt>
    <dgm:pt modelId="{28B2BD97-7327-408B-AC5E-142EBF0C1AA4}" type="parTrans" cxnId="{2541E7E4-69D7-43C6-8F4C-8A5208A49249}">
      <dgm:prSet/>
      <dgm:spPr/>
      <dgm:t>
        <a:bodyPr/>
        <a:lstStyle/>
        <a:p>
          <a:endParaRPr lang="en-US"/>
        </a:p>
      </dgm:t>
    </dgm:pt>
    <dgm:pt modelId="{8CDE270B-C1FB-44EF-9746-25AD95517777}" type="sibTrans" cxnId="{2541E7E4-69D7-43C6-8F4C-8A5208A49249}">
      <dgm:prSet/>
      <dgm:spPr/>
      <dgm:t>
        <a:bodyPr/>
        <a:lstStyle/>
        <a:p>
          <a:endParaRPr lang="en-US"/>
        </a:p>
      </dgm:t>
    </dgm:pt>
    <dgm:pt modelId="{2FE5D349-00E9-4143-9BDC-985BF67A2115}">
      <dgm:prSet phldrT="[Text]"/>
      <dgm:spPr/>
      <dgm:t>
        <a:bodyPr/>
        <a:lstStyle/>
        <a:p>
          <a:r>
            <a:rPr lang="tr-TR" b="1" dirty="0" smtClean="0"/>
            <a:t>“Bazen” ifadeleriniz çoğunluktaysa</a:t>
          </a:r>
          <a:endParaRPr lang="en-US" dirty="0"/>
        </a:p>
      </dgm:t>
    </dgm:pt>
    <dgm:pt modelId="{C47F0077-DB82-4AAD-A234-FED706796B6F}" type="parTrans" cxnId="{879E4C73-CB5A-4903-8146-3FBFE42C17D0}">
      <dgm:prSet/>
      <dgm:spPr/>
      <dgm:t>
        <a:bodyPr/>
        <a:lstStyle/>
        <a:p>
          <a:endParaRPr lang="en-US"/>
        </a:p>
      </dgm:t>
    </dgm:pt>
    <dgm:pt modelId="{E83A0C75-33E1-402B-8992-5A738CA951FF}" type="sibTrans" cxnId="{879E4C73-CB5A-4903-8146-3FBFE42C17D0}">
      <dgm:prSet/>
      <dgm:spPr/>
      <dgm:t>
        <a:bodyPr/>
        <a:lstStyle/>
        <a:p>
          <a:endParaRPr lang="en-US"/>
        </a:p>
      </dgm:t>
    </dgm:pt>
    <dgm:pt modelId="{AAAC4660-D1FF-4B12-8DDC-C5C11D61AD5E}">
      <dgm:prSet phldrT="[Text]"/>
      <dgm:spPr/>
      <dgm:t>
        <a:bodyPr anchor="ctr"/>
        <a:lstStyle/>
        <a:p>
          <a:r>
            <a:rPr lang="tr-TR" dirty="0" smtClean="0"/>
            <a:t>Ufak tefek düzeltmelerle sorunu halledebilirsiniz.</a:t>
          </a:r>
          <a:endParaRPr lang="en-US" dirty="0"/>
        </a:p>
      </dgm:t>
    </dgm:pt>
    <dgm:pt modelId="{BA328443-E15B-48F8-BB53-D9983F36B039}" type="parTrans" cxnId="{6FEDAA95-610E-4981-9B3C-90B311908D31}">
      <dgm:prSet/>
      <dgm:spPr/>
      <dgm:t>
        <a:bodyPr/>
        <a:lstStyle/>
        <a:p>
          <a:endParaRPr lang="en-US"/>
        </a:p>
      </dgm:t>
    </dgm:pt>
    <dgm:pt modelId="{231A654B-9252-46C4-8CEF-54E3B57D08DB}" type="sibTrans" cxnId="{6FEDAA95-610E-4981-9B3C-90B311908D31}">
      <dgm:prSet/>
      <dgm:spPr/>
      <dgm:t>
        <a:bodyPr/>
        <a:lstStyle/>
        <a:p>
          <a:endParaRPr lang="en-US"/>
        </a:p>
      </dgm:t>
    </dgm:pt>
    <dgm:pt modelId="{8259002B-6F85-4603-BCBB-C984C7D0F9C3}">
      <dgm:prSet phldrT="[Text]"/>
      <dgm:spPr/>
      <dgm:t>
        <a:bodyPr/>
        <a:lstStyle/>
        <a:p>
          <a:r>
            <a:rPr lang="tr-TR" b="1" dirty="0" smtClean="0"/>
            <a:t>“Her zaman” ifadeleriniz çoğunluktaysa</a:t>
          </a:r>
          <a:endParaRPr lang="en-US" dirty="0"/>
        </a:p>
      </dgm:t>
    </dgm:pt>
    <dgm:pt modelId="{F2C00317-F20F-43A7-987A-0081802106A3}" type="parTrans" cxnId="{638BA8BC-9E22-40B3-8610-DAF8DAF76D58}">
      <dgm:prSet/>
      <dgm:spPr/>
      <dgm:t>
        <a:bodyPr/>
        <a:lstStyle/>
        <a:p>
          <a:endParaRPr lang="en-US"/>
        </a:p>
      </dgm:t>
    </dgm:pt>
    <dgm:pt modelId="{6F774811-BF26-40C3-AB1B-5750E7865820}" type="sibTrans" cxnId="{638BA8BC-9E22-40B3-8610-DAF8DAF76D58}">
      <dgm:prSet/>
      <dgm:spPr/>
      <dgm:t>
        <a:bodyPr/>
        <a:lstStyle/>
        <a:p>
          <a:endParaRPr lang="en-US"/>
        </a:p>
      </dgm:t>
    </dgm:pt>
    <dgm:pt modelId="{0E028B37-21EA-47D0-8235-53AA47897F3E}">
      <dgm:prSet phldrT="[Text]"/>
      <dgm:spPr/>
      <dgm:t>
        <a:bodyPr anchor="ctr"/>
        <a:lstStyle/>
        <a:p>
          <a:r>
            <a:rPr lang="tr-TR" dirty="0" smtClean="0"/>
            <a:t>Acil durum sirenleri çalıyor demektir. Acilen teknoloji kullanımınızda önlemler almalı, köklü değişiklikler yapmalısınız.</a:t>
          </a:r>
          <a:endParaRPr lang="en-US" dirty="0"/>
        </a:p>
      </dgm:t>
    </dgm:pt>
    <dgm:pt modelId="{9EB7419C-1159-482E-8EFF-AA20971F6CCB}" type="parTrans" cxnId="{9E5F27AD-D164-4E24-9CD4-753E8CC23D8F}">
      <dgm:prSet/>
      <dgm:spPr/>
      <dgm:t>
        <a:bodyPr/>
        <a:lstStyle/>
        <a:p>
          <a:endParaRPr lang="en-US"/>
        </a:p>
      </dgm:t>
    </dgm:pt>
    <dgm:pt modelId="{5B88A7CC-9E79-4A94-81FC-6E77242BC566}" type="sibTrans" cxnId="{9E5F27AD-D164-4E24-9CD4-753E8CC23D8F}">
      <dgm:prSet/>
      <dgm:spPr/>
      <dgm:t>
        <a:bodyPr/>
        <a:lstStyle/>
        <a:p>
          <a:endParaRPr lang="en-US"/>
        </a:p>
      </dgm:t>
    </dgm:pt>
    <dgm:pt modelId="{E16E4C30-C637-454A-80AB-5A7511D758F7}" type="pres">
      <dgm:prSet presAssocID="{0C537456-099F-410A-AA68-D48EC8121586}" presName="Name0" presStyleCnt="0">
        <dgm:presLayoutVars>
          <dgm:dir/>
          <dgm:animLvl val="lvl"/>
          <dgm:resizeHandles/>
        </dgm:presLayoutVars>
      </dgm:prSet>
      <dgm:spPr/>
      <dgm:t>
        <a:bodyPr/>
        <a:lstStyle/>
        <a:p>
          <a:endParaRPr lang="en-US"/>
        </a:p>
      </dgm:t>
    </dgm:pt>
    <dgm:pt modelId="{F38B44F2-FCB2-4031-B466-404548E071E1}" type="pres">
      <dgm:prSet presAssocID="{C3197CF4-17C8-4617-8717-0DDF4EE10BF6}" presName="linNode" presStyleCnt="0"/>
      <dgm:spPr/>
    </dgm:pt>
    <dgm:pt modelId="{6277F732-27AE-4406-B7D2-35FB74D207AF}" type="pres">
      <dgm:prSet presAssocID="{C3197CF4-17C8-4617-8717-0DDF4EE10BF6}" presName="parentShp" presStyleLbl="node1" presStyleIdx="0" presStyleCnt="3" custLinFactNeighborX="100000" custLinFactNeighborY="0">
        <dgm:presLayoutVars>
          <dgm:bulletEnabled val="1"/>
        </dgm:presLayoutVars>
      </dgm:prSet>
      <dgm:spPr/>
      <dgm:t>
        <a:bodyPr/>
        <a:lstStyle/>
        <a:p>
          <a:endParaRPr lang="en-US"/>
        </a:p>
      </dgm:t>
    </dgm:pt>
    <dgm:pt modelId="{4433023C-3D5B-4CA6-A07C-054BE3F6C5DD}" type="pres">
      <dgm:prSet presAssocID="{C3197CF4-17C8-4617-8717-0DDF4EE10BF6}" presName="childShp" presStyleLbl="bgAccFollowNode1" presStyleIdx="0" presStyleCnt="3" custLinFactNeighborX="-100000">
        <dgm:presLayoutVars>
          <dgm:bulletEnabled val="1"/>
        </dgm:presLayoutVars>
      </dgm:prSet>
      <dgm:spPr/>
      <dgm:t>
        <a:bodyPr/>
        <a:lstStyle/>
        <a:p>
          <a:endParaRPr lang="en-US"/>
        </a:p>
      </dgm:t>
    </dgm:pt>
    <dgm:pt modelId="{0F231409-1941-44D6-8928-ED9E1375E547}" type="pres">
      <dgm:prSet presAssocID="{450A9E38-6937-4943-9C7A-25995C47FB19}" presName="spacing" presStyleCnt="0"/>
      <dgm:spPr/>
    </dgm:pt>
    <dgm:pt modelId="{4734B0C9-56C6-4475-9644-AB21B335C2C7}" type="pres">
      <dgm:prSet presAssocID="{2FE5D349-00E9-4143-9BDC-985BF67A2115}" presName="linNode" presStyleCnt="0"/>
      <dgm:spPr/>
    </dgm:pt>
    <dgm:pt modelId="{920798AC-E4C8-4562-A4FC-CD0FB033E9F5}" type="pres">
      <dgm:prSet presAssocID="{2FE5D349-00E9-4143-9BDC-985BF67A2115}" presName="parentShp" presStyleLbl="node1" presStyleIdx="1" presStyleCnt="3" custLinFactX="851" custLinFactNeighborX="100000">
        <dgm:presLayoutVars>
          <dgm:bulletEnabled val="1"/>
        </dgm:presLayoutVars>
      </dgm:prSet>
      <dgm:spPr/>
      <dgm:t>
        <a:bodyPr/>
        <a:lstStyle/>
        <a:p>
          <a:endParaRPr lang="en-US"/>
        </a:p>
      </dgm:t>
    </dgm:pt>
    <dgm:pt modelId="{7C420EAA-FCA0-4A42-AC36-91A9275B5B74}" type="pres">
      <dgm:prSet presAssocID="{2FE5D349-00E9-4143-9BDC-985BF67A2115}" presName="childShp" presStyleLbl="bgAccFollowNode1" presStyleIdx="1" presStyleCnt="3" custLinFactNeighborX="-100000">
        <dgm:presLayoutVars>
          <dgm:bulletEnabled val="1"/>
        </dgm:presLayoutVars>
      </dgm:prSet>
      <dgm:spPr/>
      <dgm:t>
        <a:bodyPr/>
        <a:lstStyle/>
        <a:p>
          <a:endParaRPr lang="en-US"/>
        </a:p>
      </dgm:t>
    </dgm:pt>
    <dgm:pt modelId="{FE802704-8AC2-4137-8F36-70F3EE6E70B3}" type="pres">
      <dgm:prSet presAssocID="{E83A0C75-33E1-402B-8992-5A738CA951FF}" presName="spacing" presStyleCnt="0"/>
      <dgm:spPr/>
    </dgm:pt>
    <dgm:pt modelId="{32212767-F5AA-4426-9551-15D06A5166B3}" type="pres">
      <dgm:prSet presAssocID="{8259002B-6F85-4603-BCBB-C984C7D0F9C3}" presName="linNode" presStyleCnt="0"/>
      <dgm:spPr/>
    </dgm:pt>
    <dgm:pt modelId="{66E24D00-E559-43B8-8E54-AC77A5918191}" type="pres">
      <dgm:prSet presAssocID="{8259002B-6F85-4603-BCBB-C984C7D0F9C3}" presName="parentShp" presStyleLbl="node1" presStyleIdx="2" presStyleCnt="3" custLinFactX="851" custLinFactNeighborX="100000">
        <dgm:presLayoutVars>
          <dgm:bulletEnabled val="1"/>
        </dgm:presLayoutVars>
      </dgm:prSet>
      <dgm:spPr/>
      <dgm:t>
        <a:bodyPr/>
        <a:lstStyle/>
        <a:p>
          <a:endParaRPr lang="en-US"/>
        </a:p>
      </dgm:t>
    </dgm:pt>
    <dgm:pt modelId="{67BDF268-5ADC-45E9-BC85-1540833FAAD2}" type="pres">
      <dgm:prSet presAssocID="{8259002B-6F85-4603-BCBB-C984C7D0F9C3}" presName="childShp" presStyleLbl="bgAccFollowNode1" presStyleIdx="2" presStyleCnt="3" custLinFactNeighborX="-100000">
        <dgm:presLayoutVars>
          <dgm:bulletEnabled val="1"/>
        </dgm:presLayoutVars>
      </dgm:prSet>
      <dgm:spPr/>
      <dgm:t>
        <a:bodyPr/>
        <a:lstStyle/>
        <a:p>
          <a:endParaRPr lang="en-US"/>
        </a:p>
      </dgm:t>
    </dgm:pt>
  </dgm:ptLst>
  <dgm:cxnLst>
    <dgm:cxn modelId="{638BA8BC-9E22-40B3-8610-DAF8DAF76D58}" srcId="{0C537456-099F-410A-AA68-D48EC8121586}" destId="{8259002B-6F85-4603-BCBB-C984C7D0F9C3}" srcOrd="2" destOrd="0" parTransId="{F2C00317-F20F-43A7-987A-0081802106A3}" sibTransId="{6F774811-BF26-40C3-AB1B-5750E7865820}"/>
    <dgm:cxn modelId="{B954A81E-C0A7-4F91-ABD5-FD98430ABCD5}" type="presOf" srcId="{AAAC4660-D1FF-4B12-8DDC-C5C11D61AD5E}" destId="{7C420EAA-FCA0-4A42-AC36-91A9275B5B74}" srcOrd="0" destOrd="0" presId="urn:microsoft.com/office/officeart/2005/8/layout/vList6"/>
    <dgm:cxn modelId="{03DA58C8-1DBA-4BE0-9510-4DD14BFCF1B3}" type="presOf" srcId="{8259002B-6F85-4603-BCBB-C984C7D0F9C3}" destId="{66E24D00-E559-43B8-8E54-AC77A5918191}" srcOrd="0" destOrd="0" presId="urn:microsoft.com/office/officeart/2005/8/layout/vList6"/>
    <dgm:cxn modelId="{9B503967-4219-4CAA-B2D4-E5087AF26AA1}" srcId="{0C537456-099F-410A-AA68-D48EC8121586}" destId="{C3197CF4-17C8-4617-8717-0DDF4EE10BF6}" srcOrd="0" destOrd="0" parTransId="{404BBFFB-DC22-4BC7-B9F5-E63D26E8037D}" sibTransId="{450A9E38-6937-4943-9C7A-25995C47FB19}"/>
    <dgm:cxn modelId="{3B0C68DA-494F-4C0C-B356-AAA305E378FD}" type="presOf" srcId="{883847EC-2BF8-4DA4-97B5-E666D539CC69}" destId="{4433023C-3D5B-4CA6-A07C-054BE3F6C5DD}" srcOrd="0" destOrd="0" presId="urn:microsoft.com/office/officeart/2005/8/layout/vList6"/>
    <dgm:cxn modelId="{C9BE4813-395B-44FE-9AB7-93FEFD3B2737}" type="presOf" srcId="{0C537456-099F-410A-AA68-D48EC8121586}" destId="{E16E4C30-C637-454A-80AB-5A7511D758F7}" srcOrd="0" destOrd="0" presId="urn:microsoft.com/office/officeart/2005/8/layout/vList6"/>
    <dgm:cxn modelId="{9E5F27AD-D164-4E24-9CD4-753E8CC23D8F}" srcId="{8259002B-6F85-4603-BCBB-C984C7D0F9C3}" destId="{0E028B37-21EA-47D0-8235-53AA47897F3E}" srcOrd="0" destOrd="0" parTransId="{9EB7419C-1159-482E-8EFF-AA20971F6CCB}" sibTransId="{5B88A7CC-9E79-4A94-81FC-6E77242BC566}"/>
    <dgm:cxn modelId="{879E4C73-CB5A-4903-8146-3FBFE42C17D0}" srcId="{0C537456-099F-410A-AA68-D48EC8121586}" destId="{2FE5D349-00E9-4143-9BDC-985BF67A2115}" srcOrd="1" destOrd="0" parTransId="{C47F0077-DB82-4AAD-A234-FED706796B6F}" sibTransId="{E83A0C75-33E1-402B-8992-5A738CA951FF}"/>
    <dgm:cxn modelId="{2541E7E4-69D7-43C6-8F4C-8A5208A49249}" srcId="{C3197CF4-17C8-4617-8717-0DDF4EE10BF6}" destId="{883847EC-2BF8-4DA4-97B5-E666D539CC69}" srcOrd="0" destOrd="0" parTransId="{28B2BD97-7327-408B-AC5E-142EBF0C1AA4}" sibTransId="{8CDE270B-C1FB-44EF-9746-25AD95517777}"/>
    <dgm:cxn modelId="{EEE6C3CC-F1AD-4864-A167-A1CC81967D7B}" type="presOf" srcId="{2FE5D349-00E9-4143-9BDC-985BF67A2115}" destId="{920798AC-E4C8-4562-A4FC-CD0FB033E9F5}" srcOrd="0" destOrd="0" presId="urn:microsoft.com/office/officeart/2005/8/layout/vList6"/>
    <dgm:cxn modelId="{F77F54D3-F5AC-458F-AE43-3AFB2B72E3BF}" type="presOf" srcId="{C3197CF4-17C8-4617-8717-0DDF4EE10BF6}" destId="{6277F732-27AE-4406-B7D2-35FB74D207AF}" srcOrd="0" destOrd="0" presId="urn:microsoft.com/office/officeart/2005/8/layout/vList6"/>
    <dgm:cxn modelId="{8FE07863-F9D4-40BB-B534-D1B91C5B4E93}" type="presOf" srcId="{0E028B37-21EA-47D0-8235-53AA47897F3E}" destId="{67BDF268-5ADC-45E9-BC85-1540833FAAD2}" srcOrd="0" destOrd="0" presId="urn:microsoft.com/office/officeart/2005/8/layout/vList6"/>
    <dgm:cxn modelId="{6FEDAA95-610E-4981-9B3C-90B311908D31}" srcId="{2FE5D349-00E9-4143-9BDC-985BF67A2115}" destId="{AAAC4660-D1FF-4B12-8DDC-C5C11D61AD5E}" srcOrd="0" destOrd="0" parTransId="{BA328443-E15B-48F8-BB53-D9983F36B039}" sibTransId="{231A654B-9252-46C4-8CEF-54E3B57D08DB}"/>
    <dgm:cxn modelId="{2B44803A-7600-4299-B1DF-3066E381274C}" type="presParOf" srcId="{E16E4C30-C637-454A-80AB-5A7511D758F7}" destId="{F38B44F2-FCB2-4031-B466-404548E071E1}" srcOrd="0" destOrd="0" presId="urn:microsoft.com/office/officeart/2005/8/layout/vList6"/>
    <dgm:cxn modelId="{FC6296C2-9BDE-44FD-9E4B-78E73497E35B}" type="presParOf" srcId="{F38B44F2-FCB2-4031-B466-404548E071E1}" destId="{6277F732-27AE-4406-B7D2-35FB74D207AF}" srcOrd="0" destOrd="0" presId="urn:microsoft.com/office/officeart/2005/8/layout/vList6"/>
    <dgm:cxn modelId="{5A7D4CCC-4B5F-43B8-A2E5-246FCF6B6D80}" type="presParOf" srcId="{F38B44F2-FCB2-4031-B466-404548E071E1}" destId="{4433023C-3D5B-4CA6-A07C-054BE3F6C5DD}" srcOrd="1" destOrd="0" presId="urn:microsoft.com/office/officeart/2005/8/layout/vList6"/>
    <dgm:cxn modelId="{6DE11543-336F-48B5-A7B9-0E388C3958D3}" type="presParOf" srcId="{E16E4C30-C637-454A-80AB-5A7511D758F7}" destId="{0F231409-1941-44D6-8928-ED9E1375E547}" srcOrd="1" destOrd="0" presId="urn:microsoft.com/office/officeart/2005/8/layout/vList6"/>
    <dgm:cxn modelId="{060A37CC-73EA-4439-B4A8-33732D03AB07}" type="presParOf" srcId="{E16E4C30-C637-454A-80AB-5A7511D758F7}" destId="{4734B0C9-56C6-4475-9644-AB21B335C2C7}" srcOrd="2" destOrd="0" presId="urn:microsoft.com/office/officeart/2005/8/layout/vList6"/>
    <dgm:cxn modelId="{7254CD9C-CDE7-4EAD-A0AD-CAB1283D3967}" type="presParOf" srcId="{4734B0C9-56C6-4475-9644-AB21B335C2C7}" destId="{920798AC-E4C8-4562-A4FC-CD0FB033E9F5}" srcOrd="0" destOrd="0" presId="urn:microsoft.com/office/officeart/2005/8/layout/vList6"/>
    <dgm:cxn modelId="{C5DD56A4-0B8C-4087-893E-A72022DCE056}" type="presParOf" srcId="{4734B0C9-56C6-4475-9644-AB21B335C2C7}" destId="{7C420EAA-FCA0-4A42-AC36-91A9275B5B74}" srcOrd="1" destOrd="0" presId="urn:microsoft.com/office/officeart/2005/8/layout/vList6"/>
    <dgm:cxn modelId="{AF4F7950-BF50-4EFD-8121-5F980D3CF44A}" type="presParOf" srcId="{E16E4C30-C637-454A-80AB-5A7511D758F7}" destId="{FE802704-8AC2-4137-8F36-70F3EE6E70B3}" srcOrd="3" destOrd="0" presId="urn:microsoft.com/office/officeart/2005/8/layout/vList6"/>
    <dgm:cxn modelId="{B13DEDFE-04C2-4578-8B05-891C77F5BC20}" type="presParOf" srcId="{E16E4C30-C637-454A-80AB-5A7511D758F7}" destId="{32212767-F5AA-4426-9551-15D06A5166B3}" srcOrd="4" destOrd="0" presId="urn:microsoft.com/office/officeart/2005/8/layout/vList6"/>
    <dgm:cxn modelId="{E3D6FE9E-3BE9-43ED-ADE1-1E48A1D1E694}" type="presParOf" srcId="{32212767-F5AA-4426-9551-15D06A5166B3}" destId="{66E24D00-E559-43B8-8E54-AC77A5918191}" srcOrd="0" destOrd="0" presId="urn:microsoft.com/office/officeart/2005/8/layout/vList6"/>
    <dgm:cxn modelId="{AE4FB9D6-B04A-47D3-9C84-06E687981C03}" type="presParOf" srcId="{32212767-F5AA-4426-9551-15D06A5166B3}" destId="{67BDF268-5ADC-45E9-BC85-1540833FAAD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2</a:t>
          </a:r>
          <a:r>
            <a:rPr lang="en-US" dirty="0" smtClean="0">
              <a:solidFill>
                <a:srgbClr val="FF0000"/>
              </a:solidFill>
            </a:rPr>
            <a:t>)</a:t>
          </a:r>
          <a:r>
            <a:rPr lang="tr-TR" dirty="0" smtClean="0"/>
            <a:t> Bilgisayar başında zamanın nasıl geçtiğini fark edemiyorum.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D146B47A-DB5A-4678-BDBD-225DB30F9140}"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4AC220AA-8365-4A25-BE29-6A69BB0AEAB0}" type="presOf" srcId="{A3A1A164-9A30-48A1-BC7A-F97DA2DAEB4F}" destId="{9878A4AC-9637-4D5D-81F6-D2A78DA5E0B1}" srcOrd="1" destOrd="0" presId="urn:microsoft.com/office/officeart/2005/8/layout/target3"/>
    <dgm:cxn modelId="{692D647C-4782-45A2-B35F-401F1D57701F}" type="presOf" srcId="{A3A1A164-9A30-48A1-BC7A-F97DA2DAEB4F}" destId="{94A2F810-B32D-4268-9671-85B63FEEEFEF}" srcOrd="0" destOrd="0" presId="urn:microsoft.com/office/officeart/2005/8/layout/target3"/>
    <dgm:cxn modelId="{1D3994A1-907E-4C65-BA38-FA2B808D773C}" type="presParOf" srcId="{3259D87D-7509-417F-AB19-1F422228504B}" destId="{96F02EF8-5DC7-48B8-90D2-A3DA91170803}" srcOrd="0" destOrd="0" presId="urn:microsoft.com/office/officeart/2005/8/layout/target3"/>
    <dgm:cxn modelId="{9E9ADC88-AC83-44F9-8B2D-365E8F50225B}" type="presParOf" srcId="{3259D87D-7509-417F-AB19-1F422228504B}" destId="{D8243531-9D3F-43F4-90F6-806227E7E4C6}" srcOrd="1" destOrd="0" presId="urn:microsoft.com/office/officeart/2005/8/layout/target3"/>
    <dgm:cxn modelId="{863245C8-3CFA-453F-8BDE-1DF17277DCBA}" type="presParOf" srcId="{3259D87D-7509-417F-AB19-1F422228504B}" destId="{94A2F810-B32D-4268-9671-85B63FEEEFEF}" srcOrd="2" destOrd="0" presId="urn:microsoft.com/office/officeart/2005/8/layout/target3"/>
    <dgm:cxn modelId="{1A38932F-B527-4174-932A-937ADA8F3426}"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3</a:t>
          </a:r>
          <a:r>
            <a:rPr lang="en-US" dirty="0" smtClean="0">
              <a:solidFill>
                <a:srgbClr val="FF0000"/>
              </a:solidFill>
            </a:rPr>
            <a:t>)</a:t>
          </a:r>
          <a:r>
            <a:rPr lang="tr-TR" dirty="0" smtClean="0"/>
            <a:t> Yemeklerimi bilgisayarın başında yiyorum.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31C268FF-CF26-4FB3-9D69-54EBB330411B}" type="presOf" srcId="{A3A1A164-9A30-48A1-BC7A-F97DA2DAEB4F}" destId="{9878A4AC-9637-4D5D-81F6-D2A78DA5E0B1}" srcOrd="1" destOrd="0" presId="urn:microsoft.com/office/officeart/2005/8/layout/target3"/>
    <dgm:cxn modelId="{5A68A910-5F78-49D5-8BB8-794F7369DD21}" type="presOf" srcId="{2D318D19-66A0-4865-BA09-96114A896C75}" destId="{3259D87D-7509-417F-AB19-1F422228504B}" srcOrd="0" destOrd="0" presId="urn:microsoft.com/office/officeart/2005/8/layout/target3"/>
    <dgm:cxn modelId="{C10B876E-FDF9-4B82-BFD0-A5726AB6EAF2}" type="presOf" srcId="{A3A1A164-9A30-48A1-BC7A-F97DA2DAEB4F}" destId="{94A2F810-B32D-4268-9671-85B63FEEEFEF}" srcOrd="0" destOrd="0" presId="urn:microsoft.com/office/officeart/2005/8/layout/target3"/>
    <dgm:cxn modelId="{CF3DE009-5A21-46D3-80CD-A10CB101DEF1}" type="presParOf" srcId="{3259D87D-7509-417F-AB19-1F422228504B}" destId="{96F02EF8-5DC7-48B8-90D2-A3DA91170803}" srcOrd="0" destOrd="0" presId="urn:microsoft.com/office/officeart/2005/8/layout/target3"/>
    <dgm:cxn modelId="{1F990995-3BA3-4C75-A107-2053CE1AE6A8}" type="presParOf" srcId="{3259D87D-7509-417F-AB19-1F422228504B}" destId="{D8243531-9D3F-43F4-90F6-806227E7E4C6}" srcOrd="1" destOrd="0" presId="urn:microsoft.com/office/officeart/2005/8/layout/target3"/>
    <dgm:cxn modelId="{A1962F85-EBD0-4A50-8CAC-DB949B031461}" type="presParOf" srcId="{3259D87D-7509-417F-AB19-1F422228504B}" destId="{94A2F810-B32D-4268-9671-85B63FEEEFEF}" srcOrd="2" destOrd="0" presId="urn:microsoft.com/office/officeart/2005/8/layout/target3"/>
    <dgm:cxn modelId="{08E556A4-6882-4F25-9D3D-5C9107B3698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4</a:t>
          </a:r>
          <a:r>
            <a:rPr lang="en-US" dirty="0" smtClean="0">
              <a:solidFill>
                <a:srgbClr val="FF0000"/>
              </a:solidFill>
            </a:rPr>
            <a:t>)</a:t>
          </a:r>
          <a:r>
            <a:rPr lang="tr-TR" dirty="0" smtClean="0"/>
            <a:t> İnternette vakit geçirmek için arkadaşlarımla beraber olmaktan vazgeçiyorum.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53482EFE-77AA-4C27-8292-1A1756660401}" type="presOf" srcId="{2D318D19-66A0-4865-BA09-96114A896C75}" destId="{3259D87D-7509-417F-AB19-1F422228504B}" srcOrd="0" destOrd="0" presId="urn:microsoft.com/office/officeart/2005/8/layout/target3"/>
    <dgm:cxn modelId="{2CA9C5CA-9AA9-4200-9464-A3DD75BDE1F9}"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26F211D5-FC90-4F31-953E-2B5FB24D2E9A}" type="presOf" srcId="{A3A1A164-9A30-48A1-BC7A-F97DA2DAEB4F}" destId="{94A2F810-B32D-4268-9671-85B63FEEEFEF}" srcOrd="0" destOrd="0" presId="urn:microsoft.com/office/officeart/2005/8/layout/target3"/>
    <dgm:cxn modelId="{C3202FD2-6AAE-4B4B-920E-7A2263DDD30C}" type="presParOf" srcId="{3259D87D-7509-417F-AB19-1F422228504B}" destId="{96F02EF8-5DC7-48B8-90D2-A3DA91170803}" srcOrd="0" destOrd="0" presId="urn:microsoft.com/office/officeart/2005/8/layout/target3"/>
    <dgm:cxn modelId="{A109671E-2F8D-4100-B0F3-FE7A43AA530C}" type="presParOf" srcId="{3259D87D-7509-417F-AB19-1F422228504B}" destId="{D8243531-9D3F-43F4-90F6-806227E7E4C6}" srcOrd="1" destOrd="0" presId="urn:microsoft.com/office/officeart/2005/8/layout/target3"/>
    <dgm:cxn modelId="{C0856D33-AD2B-408A-97CA-BAF231DCFE99}" type="presParOf" srcId="{3259D87D-7509-417F-AB19-1F422228504B}" destId="{94A2F810-B32D-4268-9671-85B63FEEEFEF}" srcOrd="2" destOrd="0" presId="urn:microsoft.com/office/officeart/2005/8/layout/target3"/>
    <dgm:cxn modelId="{F5F63FF9-2C97-4102-950C-87DB58E7191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5</a:t>
          </a:r>
          <a:r>
            <a:rPr lang="en-US" dirty="0" smtClean="0">
              <a:solidFill>
                <a:srgbClr val="FF0000"/>
              </a:solidFill>
            </a:rPr>
            <a:t>)</a:t>
          </a:r>
          <a:r>
            <a:rPr lang="tr-TR" dirty="0" smtClean="0"/>
            <a:t> İnternette geçirdiğim süreyi azaltmak istediğimde bunu bir türlü başaramıyorum.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AD9548A8-458A-4922-9C80-B26983CC4163}" type="presOf" srcId="{A3A1A164-9A30-48A1-BC7A-F97DA2DAEB4F}" destId="{9878A4AC-9637-4D5D-81F6-D2A78DA5E0B1}" srcOrd="1" destOrd="0" presId="urn:microsoft.com/office/officeart/2005/8/layout/target3"/>
    <dgm:cxn modelId="{F5480A0F-0BB9-49D9-A598-0609BC23CE1F}" type="presOf" srcId="{2D318D19-66A0-4865-BA09-96114A896C75}" destId="{3259D87D-7509-417F-AB19-1F422228504B}" srcOrd="0" destOrd="0" presId="urn:microsoft.com/office/officeart/2005/8/layout/target3"/>
    <dgm:cxn modelId="{C7519BDE-A881-4B3C-BF00-B807503A6E3E}" type="presOf" srcId="{A3A1A164-9A30-48A1-BC7A-F97DA2DAEB4F}" destId="{94A2F810-B32D-4268-9671-85B63FEEEFEF}" srcOrd="0" destOrd="0" presId="urn:microsoft.com/office/officeart/2005/8/layout/target3"/>
    <dgm:cxn modelId="{D9A99D13-70B3-4AEF-9F86-E348209CCFB0}" type="presParOf" srcId="{3259D87D-7509-417F-AB19-1F422228504B}" destId="{96F02EF8-5DC7-48B8-90D2-A3DA91170803}" srcOrd="0" destOrd="0" presId="urn:microsoft.com/office/officeart/2005/8/layout/target3"/>
    <dgm:cxn modelId="{7AA390B1-7688-4A2B-B599-1C04D2CBD907}" type="presParOf" srcId="{3259D87D-7509-417F-AB19-1F422228504B}" destId="{D8243531-9D3F-43F4-90F6-806227E7E4C6}" srcOrd="1" destOrd="0" presId="urn:microsoft.com/office/officeart/2005/8/layout/target3"/>
    <dgm:cxn modelId="{AE729E95-12D5-45E3-ACA4-0698D71A1A20}" type="presParOf" srcId="{3259D87D-7509-417F-AB19-1F422228504B}" destId="{94A2F810-B32D-4268-9671-85B63FEEEFEF}" srcOrd="2" destOrd="0" presId="urn:microsoft.com/office/officeart/2005/8/layout/target3"/>
    <dgm:cxn modelId="{99309FBE-02C8-47ED-9A2B-18F94090B69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6</a:t>
          </a:r>
          <a:r>
            <a:rPr lang="en-US" dirty="0" smtClean="0">
              <a:solidFill>
                <a:srgbClr val="FF0000"/>
              </a:solidFill>
            </a:rPr>
            <a:t>)</a:t>
          </a:r>
          <a:r>
            <a:rPr lang="tr-TR" dirty="0" smtClean="0"/>
            <a:t> Oyun yüzünden derslerimi ihmal ediyorum.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250B31D8-C7E0-4328-BCD6-550306882D59}" type="presOf" srcId="{A3A1A164-9A30-48A1-BC7A-F97DA2DAEB4F}" destId="{9878A4AC-9637-4D5D-81F6-D2A78DA5E0B1}" srcOrd="1" destOrd="0" presId="urn:microsoft.com/office/officeart/2005/8/layout/target3"/>
    <dgm:cxn modelId="{C8055736-A541-4EDB-9B3B-07E813799BF7}" type="presOf" srcId="{A3A1A164-9A30-48A1-BC7A-F97DA2DAEB4F}" destId="{94A2F810-B32D-4268-9671-85B63FEEEFEF}" srcOrd="0" destOrd="0" presId="urn:microsoft.com/office/officeart/2005/8/layout/target3"/>
    <dgm:cxn modelId="{9910CE58-5E6D-4A59-B1BB-7156390AF5D8}" type="presOf" srcId="{2D318D19-66A0-4865-BA09-96114A896C75}" destId="{3259D87D-7509-417F-AB19-1F422228504B}" srcOrd="0" destOrd="0" presId="urn:microsoft.com/office/officeart/2005/8/layout/target3"/>
    <dgm:cxn modelId="{57435CFE-F7B4-4A60-B3E8-4E2C97E4F8FE}" type="presParOf" srcId="{3259D87D-7509-417F-AB19-1F422228504B}" destId="{96F02EF8-5DC7-48B8-90D2-A3DA91170803}" srcOrd="0" destOrd="0" presId="urn:microsoft.com/office/officeart/2005/8/layout/target3"/>
    <dgm:cxn modelId="{968B3CDA-36BE-4F29-A9EF-957897E05374}" type="presParOf" srcId="{3259D87D-7509-417F-AB19-1F422228504B}" destId="{D8243531-9D3F-43F4-90F6-806227E7E4C6}" srcOrd="1" destOrd="0" presId="urn:microsoft.com/office/officeart/2005/8/layout/target3"/>
    <dgm:cxn modelId="{EBC81CE2-018C-41AC-AE1E-17DA381CA1AF}" type="presParOf" srcId="{3259D87D-7509-417F-AB19-1F422228504B}" destId="{94A2F810-B32D-4268-9671-85B63FEEEFEF}" srcOrd="2" destOrd="0" presId="urn:microsoft.com/office/officeart/2005/8/layout/target3"/>
    <dgm:cxn modelId="{57EF8FE0-3C10-4AED-B131-1BB4615F0A57}"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7</a:t>
          </a:r>
          <a:r>
            <a:rPr lang="en-US" dirty="0" smtClean="0">
              <a:solidFill>
                <a:srgbClr val="FF0000"/>
              </a:solidFill>
            </a:rPr>
            <a:t>)</a:t>
          </a:r>
          <a:r>
            <a:rPr lang="tr-TR" dirty="0" smtClean="0"/>
            <a:t> Annem babam çok fazla oyun oynadığımı söylediğinde sinirleniyorum.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DC214D47-75AB-4BDE-9330-EE4AEE464F67}"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09AD984C-1478-45E1-997E-39C76106A12B}" type="presOf" srcId="{A3A1A164-9A30-48A1-BC7A-F97DA2DAEB4F}" destId="{94A2F810-B32D-4268-9671-85B63FEEEFEF}" srcOrd="0" destOrd="0" presId="urn:microsoft.com/office/officeart/2005/8/layout/target3"/>
    <dgm:cxn modelId="{CA92ABE9-81B7-4523-94D8-609606E40230}" type="presOf" srcId="{A3A1A164-9A30-48A1-BC7A-F97DA2DAEB4F}" destId="{9878A4AC-9637-4D5D-81F6-D2A78DA5E0B1}" srcOrd="1" destOrd="0" presId="urn:microsoft.com/office/officeart/2005/8/layout/target3"/>
    <dgm:cxn modelId="{20A4D7EB-6B53-4690-8C52-6FCA7BA269C1}" type="presParOf" srcId="{3259D87D-7509-417F-AB19-1F422228504B}" destId="{96F02EF8-5DC7-48B8-90D2-A3DA91170803}" srcOrd="0" destOrd="0" presId="urn:microsoft.com/office/officeart/2005/8/layout/target3"/>
    <dgm:cxn modelId="{4633E9F7-419E-46F5-A8EA-696C2DC72955}" type="presParOf" srcId="{3259D87D-7509-417F-AB19-1F422228504B}" destId="{D8243531-9D3F-43F4-90F6-806227E7E4C6}" srcOrd="1" destOrd="0" presId="urn:microsoft.com/office/officeart/2005/8/layout/target3"/>
    <dgm:cxn modelId="{00BFDF3C-6F8A-41E1-BBBE-055782A92974}" type="presParOf" srcId="{3259D87D-7509-417F-AB19-1F422228504B}" destId="{94A2F810-B32D-4268-9671-85B63FEEEFEF}" srcOrd="2" destOrd="0" presId="urn:microsoft.com/office/officeart/2005/8/layout/target3"/>
    <dgm:cxn modelId="{8607E7A5-20B4-48DF-B11F-0D5C9B7637D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8</a:t>
          </a:r>
          <a:r>
            <a:rPr lang="en-US" dirty="0" smtClean="0">
              <a:solidFill>
                <a:srgbClr val="FF0000"/>
              </a:solidFill>
            </a:rPr>
            <a:t>)</a:t>
          </a:r>
          <a:r>
            <a:rPr lang="tr-TR" dirty="0" smtClean="0"/>
            <a:t> Oyun oynamadığım zamanlarda aklım oyunlarda kalıyor.</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59B1398D-2BAC-48B8-A569-D78D82C2D9EC}"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AA54BF47-094B-4871-B2F6-119B233D08EB}" type="presOf" srcId="{2D318D19-66A0-4865-BA09-96114A896C75}" destId="{3259D87D-7509-417F-AB19-1F422228504B}" srcOrd="0" destOrd="0" presId="urn:microsoft.com/office/officeart/2005/8/layout/target3"/>
    <dgm:cxn modelId="{017D1974-4B84-4997-B48A-A2B1DE6973C9}" type="presOf" srcId="{A3A1A164-9A30-48A1-BC7A-F97DA2DAEB4F}" destId="{94A2F810-B32D-4268-9671-85B63FEEEFEF}" srcOrd="0" destOrd="0" presId="urn:microsoft.com/office/officeart/2005/8/layout/target3"/>
    <dgm:cxn modelId="{EA8F55BA-10B3-4DB4-9103-FDBF1DA729EC}" type="presParOf" srcId="{3259D87D-7509-417F-AB19-1F422228504B}" destId="{96F02EF8-5DC7-48B8-90D2-A3DA91170803}" srcOrd="0" destOrd="0" presId="urn:microsoft.com/office/officeart/2005/8/layout/target3"/>
    <dgm:cxn modelId="{22399E2B-CCE1-40E8-996D-9361F32683DE}" type="presParOf" srcId="{3259D87D-7509-417F-AB19-1F422228504B}" destId="{D8243531-9D3F-43F4-90F6-806227E7E4C6}" srcOrd="1" destOrd="0" presId="urn:microsoft.com/office/officeart/2005/8/layout/target3"/>
    <dgm:cxn modelId="{6802D608-E744-466C-83CA-63DED5A9B9E5}" type="presParOf" srcId="{3259D87D-7509-417F-AB19-1F422228504B}" destId="{94A2F810-B32D-4268-9671-85B63FEEEFEF}" srcOrd="2" destOrd="0" presId="urn:microsoft.com/office/officeart/2005/8/layout/target3"/>
    <dgm:cxn modelId="{F8A7AC33-282C-4B8C-9745-4D808AB4CFD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9</a:t>
          </a:r>
          <a:r>
            <a:rPr lang="en-US" dirty="0" smtClean="0">
              <a:solidFill>
                <a:srgbClr val="FF0000"/>
              </a:solidFill>
            </a:rPr>
            <a:t>)</a:t>
          </a:r>
          <a:r>
            <a:rPr lang="tr-TR" dirty="0" smtClean="0"/>
            <a:t> Oyunun başından çok zor kalkıyorum.</a:t>
          </a:r>
          <a:endParaRPr lang="en-US" dirty="0"/>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481EE19-728E-485B-81F5-9AD47F583F4C}"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2355475-B2B5-4CAD-86DE-DC48737EF9DC}" type="presOf" srcId="{2D318D19-66A0-4865-BA09-96114A896C75}" destId="{3259D87D-7509-417F-AB19-1F422228504B}" srcOrd="0" destOrd="0" presId="urn:microsoft.com/office/officeart/2005/8/layout/target3"/>
    <dgm:cxn modelId="{036CB3C3-02BC-4567-A1D3-5B7DAB0ED433}" type="presOf" srcId="{A3A1A164-9A30-48A1-BC7A-F97DA2DAEB4F}" destId="{94A2F810-B32D-4268-9671-85B63FEEEFEF}" srcOrd="0" destOrd="0" presId="urn:microsoft.com/office/officeart/2005/8/layout/target3"/>
    <dgm:cxn modelId="{D0FF0378-A4C0-4012-9DF4-41BB03A92D94}" type="presParOf" srcId="{3259D87D-7509-417F-AB19-1F422228504B}" destId="{96F02EF8-5DC7-48B8-90D2-A3DA91170803}" srcOrd="0" destOrd="0" presId="urn:microsoft.com/office/officeart/2005/8/layout/target3"/>
    <dgm:cxn modelId="{A997249D-81B3-458B-B6FD-D1B25A50C537}" type="presParOf" srcId="{3259D87D-7509-417F-AB19-1F422228504B}" destId="{D8243531-9D3F-43F4-90F6-806227E7E4C6}" srcOrd="1" destOrd="0" presId="urn:microsoft.com/office/officeart/2005/8/layout/target3"/>
    <dgm:cxn modelId="{CAEE36FB-0ECC-4272-98A4-146B6A12E663}" type="presParOf" srcId="{3259D87D-7509-417F-AB19-1F422228504B}" destId="{94A2F810-B32D-4268-9671-85B63FEEEFEF}" srcOrd="2" destOrd="0" presId="urn:microsoft.com/office/officeart/2005/8/layout/target3"/>
    <dgm:cxn modelId="{5BB610B5-D3E4-4F47-A95C-B85BFFDD90B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solidFill>
                <a:srgbClr val="FF0000"/>
              </a:solidFill>
            </a:rPr>
            <a:t>1)</a:t>
          </a:r>
          <a:r>
            <a:rPr lang="tr-TR" sz="4100" kern="1200" dirty="0" smtClean="0"/>
            <a:t> Devamlı bilgisayarda oyun oynamak istiyorum.</a:t>
          </a:r>
          <a:endParaRPr lang="en-US" sz="4100" kern="1200" dirty="0"/>
        </a:p>
      </dsp:txBody>
      <dsp:txXfrm>
        <a:off x="1091302" y="0"/>
        <a:ext cx="4319990" cy="22467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tr-TR" sz="3900" kern="1200" dirty="0" smtClean="0">
              <a:solidFill>
                <a:srgbClr val="FF0000"/>
              </a:solidFill>
            </a:rPr>
            <a:t>10</a:t>
          </a:r>
          <a:r>
            <a:rPr lang="en-US" sz="3900" kern="1200" dirty="0" smtClean="0">
              <a:solidFill>
                <a:srgbClr val="FF0000"/>
              </a:solidFill>
            </a:rPr>
            <a:t>)</a:t>
          </a:r>
          <a:r>
            <a:rPr lang="tr-TR" sz="3900" kern="1200" dirty="0" smtClean="0"/>
            <a:t> Geç saatlere kadar bilgisayar başında oturmaktan uykusuz kalıyorum.</a:t>
          </a:r>
          <a:endParaRPr lang="en-US" sz="3900" kern="1200" dirty="0"/>
        </a:p>
      </dsp:txBody>
      <dsp:txXfrm>
        <a:off x="1091302" y="0"/>
        <a:ext cx="4319990" cy="22467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023C-3D5B-4CA6-A07C-054BE3F6C5DD}">
      <dsp:nvSpPr>
        <dsp:cNvPr id="0" name=""/>
        <dsp:cNvSpPr/>
      </dsp:nvSpPr>
      <dsp:spPr>
        <a:xfrm>
          <a:off x="0" y="0"/>
          <a:ext cx="4348876" cy="149502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Teknoloji konusunda gayet iyi durumdasınız.</a:t>
          </a:r>
          <a:endParaRPr lang="en-US" sz="2100" kern="1200" dirty="0"/>
        </a:p>
      </dsp:txBody>
      <dsp:txXfrm>
        <a:off x="0" y="186878"/>
        <a:ext cx="3788242" cy="1121269"/>
      </dsp:txXfrm>
    </dsp:sp>
    <dsp:sp modelId="{6277F732-27AE-4406-B7D2-35FB74D207AF}">
      <dsp:nvSpPr>
        <dsp:cNvPr id="0" name=""/>
        <dsp:cNvSpPr/>
      </dsp:nvSpPr>
      <dsp:spPr>
        <a:xfrm>
          <a:off x="4348876" y="0"/>
          <a:ext cx="2899251" cy="1495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b="1" kern="1200" dirty="0" smtClean="0"/>
            <a:t>“Hiçbir zaman” ifadeleriniz çoğunluktaysa</a:t>
          </a:r>
          <a:endParaRPr lang="en-US" sz="3000" kern="1200" dirty="0"/>
        </a:p>
      </dsp:txBody>
      <dsp:txXfrm>
        <a:off x="4421857" y="72981"/>
        <a:ext cx="2753289" cy="1349063"/>
      </dsp:txXfrm>
    </dsp:sp>
    <dsp:sp modelId="{7C420EAA-FCA0-4A42-AC36-91A9275B5B74}">
      <dsp:nvSpPr>
        <dsp:cNvPr id="0" name=""/>
        <dsp:cNvSpPr/>
      </dsp:nvSpPr>
      <dsp:spPr>
        <a:xfrm>
          <a:off x="0" y="1644527"/>
          <a:ext cx="4348876" cy="149502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Ufak tefek düzeltmelerle sorunu halledebilirsiniz.</a:t>
          </a:r>
          <a:endParaRPr lang="en-US" sz="2100" kern="1200" dirty="0"/>
        </a:p>
      </dsp:txBody>
      <dsp:txXfrm>
        <a:off x="0" y="1831405"/>
        <a:ext cx="3788242" cy="1121269"/>
      </dsp:txXfrm>
    </dsp:sp>
    <dsp:sp modelId="{920798AC-E4C8-4562-A4FC-CD0FB033E9F5}">
      <dsp:nvSpPr>
        <dsp:cNvPr id="0" name=""/>
        <dsp:cNvSpPr/>
      </dsp:nvSpPr>
      <dsp:spPr>
        <a:xfrm>
          <a:off x="4348876" y="1644527"/>
          <a:ext cx="2899251" cy="1495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b="1" kern="1200" dirty="0" smtClean="0"/>
            <a:t>“Bazen” ifadeleriniz çoğunluktaysa</a:t>
          </a:r>
          <a:endParaRPr lang="en-US" sz="3000" kern="1200" dirty="0"/>
        </a:p>
      </dsp:txBody>
      <dsp:txXfrm>
        <a:off x="4421857" y="1717508"/>
        <a:ext cx="2753289" cy="1349063"/>
      </dsp:txXfrm>
    </dsp:sp>
    <dsp:sp modelId="{67BDF268-5ADC-45E9-BC85-1540833FAAD2}">
      <dsp:nvSpPr>
        <dsp:cNvPr id="0" name=""/>
        <dsp:cNvSpPr/>
      </dsp:nvSpPr>
      <dsp:spPr>
        <a:xfrm>
          <a:off x="0" y="3289055"/>
          <a:ext cx="4348876" cy="149502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Acil durum sirenleri çalıyor demektir. Acilen teknoloji kullanımınızda önlemler almalı, köklü değişiklikler yapmalısınız.</a:t>
          </a:r>
          <a:endParaRPr lang="en-US" sz="2100" kern="1200" dirty="0"/>
        </a:p>
      </dsp:txBody>
      <dsp:txXfrm>
        <a:off x="0" y="3475933"/>
        <a:ext cx="3788242" cy="1121269"/>
      </dsp:txXfrm>
    </dsp:sp>
    <dsp:sp modelId="{66E24D00-E559-43B8-8E54-AC77A5918191}">
      <dsp:nvSpPr>
        <dsp:cNvPr id="0" name=""/>
        <dsp:cNvSpPr/>
      </dsp:nvSpPr>
      <dsp:spPr>
        <a:xfrm>
          <a:off x="4348876" y="3289055"/>
          <a:ext cx="2899251" cy="1495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b="1" kern="1200" dirty="0" smtClean="0"/>
            <a:t>“Her zaman” ifadeleriniz çoğunluktaysa</a:t>
          </a:r>
          <a:endParaRPr lang="en-US" sz="3000" kern="1200" dirty="0"/>
        </a:p>
      </dsp:txBody>
      <dsp:txXfrm>
        <a:off x="4421857" y="3362036"/>
        <a:ext cx="2753289" cy="1349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tr-TR" sz="3800" kern="1200" dirty="0" smtClean="0">
              <a:solidFill>
                <a:srgbClr val="FF0000"/>
              </a:solidFill>
            </a:rPr>
            <a:t>2</a:t>
          </a:r>
          <a:r>
            <a:rPr lang="en-US" sz="3800" kern="1200" dirty="0" smtClean="0">
              <a:solidFill>
                <a:srgbClr val="FF0000"/>
              </a:solidFill>
            </a:rPr>
            <a:t>)</a:t>
          </a:r>
          <a:r>
            <a:rPr lang="tr-TR" sz="3800" kern="1200" dirty="0" smtClean="0"/>
            <a:t> Bilgisayar başında zamanın nasıl geçtiğini fark edemiyorum.</a:t>
          </a:r>
          <a:endParaRPr lang="en-US" sz="3800" kern="1200" dirty="0"/>
        </a:p>
      </dsp:txBody>
      <dsp:txXfrm>
        <a:off x="1091302" y="0"/>
        <a:ext cx="4319990" cy="2246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tr-TR" sz="4500" kern="1200" dirty="0" smtClean="0">
              <a:solidFill>
                <a:srgbClr val="FF0000"/>
              </a:solidFill>
            </a:rPr>
            <a:t>3</a:t>
          </a:r>
          <a:r>
            <a:rPr lang="en-US" sz="4500" kern="1200" dirty="0" smtClean="0">
              <a:solidFill>
                <a:srgbClr val="FF0000"/>
              </a:solidFill>
            </a:rPr>
            <a:t>)</a:t>
          </a:r>
          <a:r>
            <a:rPr lang="tr-TR" sz="4500" kern="1200" dirty="0" smtClean="0"/>
            <a:t> Yemeklerimi bilgisayarın başında yiyorum.</a:t>
          </a:r>
          <a:endParaRPr lang="en-US" sz="4500" kern="1200" dirty="0"/>
        </a:p>
      </dsp:txBody>
      <dsp:txXfrm>
        <a:off x="1091302" y="0"/>
        <a:ext cx="4319990" cy="2246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tr-TR" sz="3300" kern="1200" dirty="0" smtClean="0">
              <a:solidFill>
                <a:srgbClr val="FF0000"/>
              </a:solidFill>
            </a:rPr>
            <a:t>4</a:t>
          </a:r>
          <a:r>
            <a:rPr lang="en-US" sz="3300" kern="1200" dirty="0" smtClean="0">
              <a:solidFill>
                <a:srgbClr val="FF0000"/>
              </a:solidFill>
            </a:rPr>
            <a:t>)</a:t>
          </a:r>
          <a:r>
            <a:rPr lang="tr-TR" sz="3300" kern="1200" dirty="0" smtClean="0"/>
            <a:t> İnternette vakit geçirmek için arkadaşlarımla beraber olmaktan vazgeçiyorum.</a:t>
          </a:r>
          <a:endParaRPr lang="en-US" sz="3300" kern="1200" dirty="0"/>
        </a:p>
      </dsp:txBody>
      <dsp:txXfrm>
        <a:off x="1091302" y="0"/>
        <a:ext cx="4319990" cy="2246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tr-TR" sz="3400" kern="1200" dirty="0" smtClean="0">
              <a:solidFill>
                <a:srgbClr val="FF0000"/>
              </a:solidFill>
            </a:rPr>
            <a:t>5</a:t>
          </a:r>
          <a:r>
            <a:rPr lang="en-US" sz="3400" kern="1200" dirty="0" smtClean="0">
              <a:solidFill>
                <a:srgbClr val="FF0000"/>
              </a:solidFill>
            </a:rPr>
            <a:t>)</a:t>
          </a:r>
          <a:r>
            <a:rPr lang="tr-TR" sz="3400" kern="1200" dirty="0" smtClean="0"/>
            <a:t> İnternette geçirdiğim süreyi azaltmak istediğimde bunu bir türlü başaramıyorum.</a:t>
          </a:r>
          <a:endParaRPr lang="en-US" sz="3400" kern="1200" dirty="0"/>
        </a:p>
      </dsp:txBody>
      <dsp:txXfrm>
        <a:off x="1091302" y="0"/>
        <a:ext cx="4319990" cy="2246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tr-TR" sz="4300" kern="1200" dirty="0" smtClean="0">
              <a:solidFill>
                <a:srgbClr val="FF0000"/>
              </a:solidFill>
            </a:rPr>
            <a:t>6</a:t>
          </a:r>
          <a:r>
            <a:rPr lang="en-US" sz="4300" kern="1200" dirty="0" smtClean="0">
              <a:solidFill>
                <a:srgbClr val="FF0000"/>
              </a:solidFill>
            </a:rPr>
            <a:t>)</a:t>
          </a:r>
          <a:r>
            <a:rPr lang="tr-TR" sz="4300" kern="1200" dirty="0" smtClean="0"/>
            <a:t> Oyun yüzünden derslerimi ihmal ediyorum.</a:t>
          </a:r>
          <a:endParaRPr lang="en-US" sz="4300" kern="1200" dirty="0"/>
        </a:p>
      </dsp:txBody>
      <dsp:txXfrm>
        <a:off x="1091302" y="0"/>
        <a:ext cx="4319990" cy="2246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kern="1200" dirty="0" smtClean="0">
              <a:solidFill>
                <a:srgbClr val="FF0000"/>
              </a:solidFill>
            </a:rPr>
            <a:t>7</a:t>
          </a:r>
          <a:r>
            <a:rPr lang="en-US" sz="3600" kern="1200" dirty="0" smtClean="0">
              <a:solidFill>
                <a:srgbClr val="FF0000"/>
              </a:solidFill>
            </a:rPr>
            <a:t>)</a:t>
          </a:r>
          <a:r>
            <a:rPr lang="tr-TR" sz="3600" kern="1200" dirty="0" smtClean="0"/>
            <a:t> Annem babam çok fazla oyun oynadığımı söylediğinde sinirleniyorum.</a:t>
          </a:r>
          <a:endParaRPr lang="en-US" sz="3600" kern="1200" dirty="0"/>
        </a:p>
      </dsp:txBody>
      <dsp:txXfrm>
        <a:off x="1091302" y="0"/>
        <a:ext cx="4319990" cy="2246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tr-TR" sz="3800" kern="1200" dirty="0" smtClean="0">
              <a:solidFill>
                <a:srgbClr val="FF0000"/>
              </a:solidFill>
            </a:rPr>
            <a:t>8</a:t>
          </a:r>
          <a:r>
            <a:rPr lang="en-US" sz="3800" kern="1200" dirty="0" smtClean="0">
              <a:solidFill>
                <a:srgbClr val="FF0000"/>
              </a:solidFill>
            </a:rPr>
            <a:t>)</a:t>
          </a:r>
          <a:r>
            <a:rPr lang="tr-TR" sz="3800" kern="1200" dirty="0" smtClean="0"/>
            <a:t> Oyun oynamadığım zamanlarda aklım oyunlarda kalıyor.</a:t>
          </a:r>
          <a:endParaRPr lang="en-US" sz="3800" kern="1200" dirty="0"/>
        </a:p>
      </dsp:txBody>
      <dsp:txXfrm>
        <a:off x="1091302" y="0"/>
        <a:ext cx="4319990" cy="2246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2EF8-5DC7-48B8-90D2-A3DA91170803}">
      <dsp:nvSpPr>
        <dsp:cNvPr id="0" name=""/>
        <dsp:cNvSpPr/>
      </dsp:nvSpPr>
      <dsp:spPr>
        <a:xfrm>
          <a:off x="-10693" y="0"/>
          <a:ext cx="2246764" cy="2246764"/>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2F810-B32D-4268-9671-85B63FEEEFEF}">
      <dsp:nvSpPr>
        <dsp:cNvPr id="0" name=""/>
        <dsp:cNvSpPr/>
      </dsp:nvSpPr>
      <dsp:spPr>
        <a:xfrm>
          <a:off x="1091302" y="0"/>
          <a:ext cx="4319990" cy="224676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tr-TR" sz="4900" kern="1200" dirty="0" smtClean="0">
              <a:solidFill>
                <a:srgbClr val="FF0000"/>
              </a:solidFill>
            </a:rPr>
            <a:t>9</a:t>
          </a:r>
          <a:r>
            <a:rPr lang="en-US" sz="4900" kern="1200" dirty="0" smtClean="0">
              <a:solidFill>
                <a:srgbClr val="FF0000"/>
              </a:solidFill>
            </a:rPr>
            <a:t>)</a:t>
          </a:r>
          <a:r>
            <a:rPr lang="tr-TR" sz="4900" kern="1200" dirty="0" smtClean="0"/>
            <a:t> Oyunun başından çok zor kalkıyorum.</a:t>
          </a:r>
          <a:endParaRPr lang="en-US" sz="4900" kern="1200" dirty="0"/>
        </a:p>
      </dsp:txBody>
      <dsp:txXfrm>
        <a:off x="1091302" y="0"/>
        <a:ext cx="4319990" cy="224676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F3DC0-4DF4-4AD2-BD1C-6C5478AB97FB}" type="datetimeFigureOut">
              <a:rPr lang="tr-TR" smtClean="0"/>
              <a:t>4.11.2020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108D8-5455-41D1-9634-C9E7F4BD511A}" type="slidenum">
              <a:rPr lang="tr-TR" smtClean="0"/>
              <a:t>‹#›</a:t>
            </a:fld>
            <a:endParaRPr lang="tr-TR"/>
          </a:p>
        </p:txBody>
      </p:sp>
    </p:spTree>
    <p:extLst>
      <p:ext uri="{BB962C8B-B14F-4D97-AF65-F5344CB8AC3E}">
        <p14:creationId xmlns:p14="http://schemas.microsoft.com/office/powerpoint/2010/main" val="332820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12-13 ve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71356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32334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48905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253130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402972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342075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217277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246834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288421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128787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371686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12-13 ve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429167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3894236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27</a:t>
            </a:fld>
            <a:endParaRPr lang="en-US"/>
          </a:p>
        </p:txBody>
      </p:sp>
    </p:spTree>
    <p:extLst>
      <p:ext uri="{BB962C8B-B14F-4D97-AF65-F5344CB8AC3E}">
        <p14:creationId xmlns:p14="http://schemas.microsoft.com/office/powerpoint/2010/main" val="60262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14-15.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166153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426729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201688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193834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49560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8835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Zararsız Teknoloji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1807702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E60248F-E425-4D76-AE48-3D6319D1A9B2}"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236367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E60248F-E425-4D76-AE48-3D6319D1A9B2}"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226020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E60248F-E425-4D76-AE48-3D6319D1A9B2}"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352918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E60248F-E425-4D76-AE48-3D6319D1A9B2}"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93C33F-E369-41FC-98F8-C16059A568D8}"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5939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E60248F-E425-4D76-AE48-3D6319D1A9B2}"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293871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EE60248F-E425-4D76-AE48-3D6319D1A9B2}" type="datetimeFigureOut">
              <a:rPr lang="tr-TR" smtClean="0"/>
              <a:t>4.11.2020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417813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EE60248F-E425-4D76-AE48-3D6319D1A9B2}" type="datetimeFigureOut">
              <a:rPr lang="tr-TR" smtClean="0"/>
              <a:t>4.11.2020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423559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E60248F-E425-4D76-AE48-3D6319D1A9B2}"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1508987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E60248F-E425-4D76-AE48-3D6319D1A9B2}"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213881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E60248F-E425-4D76-AE48-3D6319D1A9B2}"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31025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E60248F-E425-4D76-AE48-3D6319D1A9B2}" type="datetimeFigureOut">
              <a:rPr lang="tr-TR" smtClean="0"/>
              <a:t>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66720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E60248F-E425-4D76-AE48-3D6319D1A9B2}"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163209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E60248F-E425-4D76-AE48-3D6319D1A9B2}" type="datetimeFigureOut">
              <a:rPr lang="tr-TR" smtClean="0"/>
              <a:t>4.11.2020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249291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E60248F-E425-4D76-AE48-3D6319D1A9B2}" type="datetimeFigureOut">
              <a:rPr lang="tr-TR" smtClean="0"/>
              <a:t>4.11.2020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314540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E60248F-E425-4D76-AE48-3D6319D1A9B2}" type="datetimeFigureOut">
              <a:rPr lang="tr-TR" smtClean="0"/>
              <a:t>4.11.2020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226114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E60248F-E425-4D76-AE48-3D6319D1A9B2}"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120009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E60248F-E425-4D76-AE48-3D6319D1A9B2}" type="datetimeFigureOut">
              <a:rPr lang="tr-TR" smtClean="0"/>
              <a:t>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C93C33F-E369-41FC-98F8-C16059A568D8}" type="slidenum">
              <a:rPr lang="tr-TR" smtClean="0"/>
              <a:t>‹#›</a:t>
            </a:fld>
            <a:endParaRPr lang="tr-TR"/>
          </a:p>
        </p:txBody>
      </p:sp>
    </p:spTree>
    <p:extLst>
      <p:ext uri="{BB962C8B-B14F-4D97-AF65-F5344CB8AC3E}">
        <p14:creationId xmlns:p14="http://schemas.microsoft.com/office/powerpoint/2010/main" val="186626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E60248F-E425-4D76-AE48-3D6319D1A9B2}" type="datetimeFigureOut">
              <a:rPr lang="tr-TR" smtClean="0"/>
              <a:t>4.11.2020</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C93C33F-E369-41FC-98F8-C16059A568D8}" type="slidenum">
              <a:rPr lang="tr-TR" smtClean="0"/>
              <a:t>‹#›</a:t>
            </a:fld>
            <a:endParaRPr lang="tr-TR"/>
          </a:p>
        </p:txBody>
      </p:sp>
    </p:spTree>
    <p:extLst>
      <p:ext uri="{BB962C8B-B14F-4D97-AF65-F5344CB8AC3E}">
        <p14:creationId xmlns:p14="http://schemas.microsoft.com/office/powerpoint/2010/main" val="393833657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jp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2.jp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jpg"/><Relationship Id="rId7" Type="http://schemas.openxmlformats.org/officeDocument/2006/relationships/diagramColors" Target="../diagrams/colors1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619794"/>
            <a:ext cx="8689976" cy="1510935"/>
          </a:xfrm>
        </p:spPr>
        <p:txBody>
          <a:bodyPr/>
          <a:lstStyle/>
          <a:p>
            <a:r>
              <a:rPr lang="tr-TR" b="1" dirty="0" smtClean="0"/>
              <a:t>BİLİNÇLİ ve SAĞLIKLI TEKNOLOJİ KULLANIMI</a:t>
            </a:r>
            <a:endParaRPr lang="tr-TR" b="1" dirty="0"/>
          </a:p>
        </p:txBody>
      </p:sp>
      <p:sp>
        <p:nvSpPr>
          <p:cNvPr id="3" name="Alt Başlık 2"/>
          <p:cNvSpPr>
            <a:spLocks noGrp="1"/>
          </p:cNvSpPr>
          <p:nvPr>
            <p:ph type="subTitle" idx="1"/>
          </p:nvPr>
        </p:nvSpPr>
        <p:spPr>
          <a:xfrm>
            <a:off x="157344" y="3520440"/>
            <a:ext cx="8689976" cy="1371599"/>
          </a:xfrm>
        </p:spPr>
        <p:txBody>
          <a:bodyPr>
            <a:normAutofit fontScale="92500" lnSpcReduction="10000"/>
          </a:bodyPr>
          <a:lstStyle/>
          <a:p>
            <a:r>
              <a:rPr lang="tr-TR" b="1" dirty="0" smtClean="0">
                <a:solidFill>
                  <a:schemeClr val="tx1"/>
                </a:solidFill>
              </a:rPr>
              <a:t>İLKOKUL ÖĞRENCİ SUNUSU</a:t>
            </a:r>
          </a:p>
          <a:p>
            <a:r>
              <a:rPr lang="tr-TR" b="1" dirty="0" smtClean="0">
                <a:solidFill>
                  <a:schemeClr val="tx1"/>
                </a:solidFill>
              </a:rPr>
              <a:t>SEYHAN RAM</a:t>
            </a:r>
          </a:p>
          <a:p>
            <a:r>
              <a:rPr lang="tr-TR" b="1" dirty="0" smtClean="0">
                <a:solidFill>
                  <a:schemeClr val="tx1"/>
                </a:solidFill>
              </a:rPr>
              <a:t>2020</a:t>
            </a:r>
            <a:endParaRPr lang="tr-TR" b="1" dirty="0">
              <a:solidFill>
                <a:schemeClr val="tx1"/>
              </a:solidFill>
            </a:endParaRPr>
          </a:p>
        </p:txBody>
      </p:sp>
      <p:pic>
        <p:nvPicPr>
          <p:cNvPr id="4" name="Picture 2" descr="C:\Users\pc\Desktop\Bilgisayar.jpg"/>
          <p:cNvPicPr>
            <a:picLocks noChangeAspect="1" noChangeArrowheads="1"/>
          </p:cNvPicPr>
          <p:nvPr/>
        </p:nvPicPr>
        <p:blipFill>
          <a:blip r:embed="rId2" cstate="print"/>
          <a:srcRect/>
          <a:stretch>
            <a:fillRect/>
          </a:stretch>
        </p:blipFill>
        <p:spPr bwMode="auto">
          <a:xfrm>
            <a:off x="6657798" y="3130729"/>
            <a:ext cx="4937187" cy="2975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0069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BAĞIMLILIK</a:t>
            </a:r>
            <a:endParaRPr lang="tr-TR" dirty="0"/>
          </a:p>
        </p:txBody>
      </p:sp>
      <p:pic>
        <p:nvPicPr>
          <p:cNvPr id="4" name="3 İçerik Yer Tutucusu" descr="img_5814f14fa0297_1477767503.jpg"/>
          <p:cNvPicPr>
            <a:picLocks noGrp="1" noChangeAspect="1"/>
          </p:cNvPicPr>
          <p:nvPr>
            <p:ph sz="quarter" idx="13"/>
          </p:nvPr>
        </p:nvPicPr>
        <p:blipFill>
          <a:blip r:embed="rId2"/>
          <a:stretch>
            <a:fillRect/>
          </a:stretch>
        </p:blipFill>
        <p:spPr>
          <a:xfrm>
            <a:off x="5024970" y="2366963"/>
            <a:ext cx="2142060" cy="3424237"/>
          </a:xfrm>
        </p:spPr>
      </p:pic>
    </p:spTree>
    <p:extLst>
      <p:ext uri="{BB962C8B-B14F-4D97-AF65-F5344CB8AC3E}">
        <p14:creationId xmlns:p14="http://schemas.microsoft.com/office/powerpoint/2010/main" val="2589017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12032" y="188641"/>
            <a:ext cx="8855968" cy="1323439"/>
          </a:xfrm>
          <a:prstGeom prst="rect">
            <a:avLst/>
          </a:prstGeom>
          <a:noFill/>
        </p:spPr>
        <p:txBody>
          <a:bodyPr wrap="square" rtlCol="0">
            <a:spAutoFit/>
          </a:bodyPr>
          <a:lstStyle/>
          <a:p>
            <a:r>
              <a:rPr lang="tr-TR" sz="4000" dirty="0">
                <a:solidFill>
                  <a:srgbClr val="FF0000"/>
                </a:solidFill>
                <a:latin typeface="+mj-lt"/>
              </a:rPr>
              <a:t>Teknolojiden Yararlanmak Ama Bağımlı Olmamak İçin…</a:t>
            </a:r>
            <a:endParaRPr lang="en-US" sz="4000" dirty="0">
              <a:solidFill>
                <a:srgbClr val="FF0000"/>
              </a:solidFill>
              <a:latin typeface="+mj-lt"/>
            </a:endParaRPr>
          </a:p>
        </p:txBody>
      </p:sp>
      <p:sp>
        <p:nvSpPr>
          <p:cNvPr id="3" name="Oval Callout 2"/>
          <p:cNvSpPr/>
          <p:nvPr/>
        </p:nvSpPr>
        <p:spPr>
          <a:xfrm>
            <a:off x="2495600" y="2060848"/>
            <a:ext cx="4680520" cy="2893412"/>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Teknoloji kullanımınızı sınırlayın.</a:t>
            </a:r>
          </a:p>
          <a:p>
            <a:pPr algn="ctr"/>
            <a:endParaRPr lang="tr-TR" sz="2400" i="1" dirty="0"/>
          </a:p>
          <a:p>
            <a:pPr algn="ctr"/>
            <a:r>
              <a:rPr lang="tr-TR" sz="2400" i="1" dirty="0"/>
              <a:t>Böylece kendinize sınır çizmiş olursunuz.</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3" y="3933057"/>
            <a:ext cx="1743075" cy="2295525"/>
          </a:xfrm>
          <a:prstGeom prst="rect">
            <a:avLst/>
          </a:prstGeom>
        </p:spPr>
      </p:pic>
    </p:spTree>
    <p:extLst>
      <p:ext uri="{BB962C8B-B14F-4D97-AF65-F5344CB8AC3E}">
        <p14:creationId xmlns:p14="http://schemas.microsoft.com/office/powerpoint/2010/main" val="20460078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3" y="4581128"/>
            <a:ext cx="2314575" cy="2171700"/>
          </a:xfrm>
          <a:prstGeom prst="rect">
            <a:avLst/>
          </a:prstGeom>
        </p:spPr>
      </p:pic>
      <p:sp>
        <p:nvSpPr>
          <p:cNvPr id="7" name="TextBox 6"/>
          <p:cNvSpPr txBox="1"/>
          <p:nvPr/>
        </p:nvSpPr>
        <p:spPr>
          <a:xfrm>
            <a:off x="1812032" y="188641"/>
            <a:ext cx="8855968" cy="1323439"/>
          </a:xfrm>
          <a:prstGeom prst="rect">
            <a:avLst/>
          </a:prstGeom>
          <a:noFill/>
        </p:spPr>
        <p:txBody>
          <a:bodyPr wrap="square" rtlCol="0">
            <a:spAutoFit/>
          </a:bodyPr>
          <a:lstStyle/>
          <a:p>
            <a:r>
              <a:rPr lang="tr-TR" sz="4000" dirty="0">
                <a:solidFill>
                  <a:srgbClr val="FF0000"/>
                </a:solidFill>
                <a:latin typeface="+mj-lt"/>
              </a:rPr>
              <a:t>Teknolojiden Yararlanmak Ama Bağımlı Olmamak İçin…</a:t>
            </a:r>
            <a:endParaRPr lang="en-US" sz="4000" dirty="0">
              <a:solidFill>
                <a:srgbClr val="FF0000"/>
              </a:solidFill>
              <a:latin typeface="+mj-lt"/>
            </a:endParaRPr>
          </a:p>
        </p:txBody>
      </p:sp>
      <p:sp>
        <p:nvSpPr>
          <p:cNvPr id="4" name="Oval Callout 3"/>
          <p:cNvSpPr/>
          <p:nvPr/>
        </p:nvSpPr>
        <p:spPr>
          <a:xfrm>
            <a:off x="4295800" y="2060849"/>
            <a:ext cx="6120680" cy="3783693"/>
          </a:xfrm>
          <a:prstGeom prst="wedgeEllipseCallout">
            <a:avLst>
              <a:gd name="adj1" fmla="val -63187"/>
              <a:gd name="adj2" fmla="val 3353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t>Teknolojiden yararlanma ve kendinizle teknoloji kullanımınız arasına sınır koyma konusunda ailenizden yardım isteyin. </a:t>
            </a:r>
          </a:p>
          <a:p>
            <a:pPr algn="ctr"/>
            <a:endParaRPr lang="tr-TR" sz="2400" dirty="0"/>
          </a:p>
          <a:p>
            <a:pPr algn="ctr"/>
            <a:r>
              <a:rPr lang="tr-TR" sz="2400" i="1" dirty="0"/>
              <a:t>Böylece büyüklerinizin tecrübelerinden yararlanmış olursunuz.</a:t>
            </a:r>
          </a:p>
        </p:txBody>
      </p:sp>
    </p:spTree>
    <p:extLst>
      <p:ext uri="{BB962C8B-B14F-4D97-AF65-F5344CB8AC3E}">
        <p14:creationId xmlns:p14="http://schemas.microsoft.com/office/powerpoint/2010/main" val="3190778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12032" y="188641"/>
            <a:ext cx="8855968" cy="1323439"/>
          </a:xfrm>
          <a:prstGeom prst="rect">
            <a:avLst/>
          </a:prstGeom>
          <a:noFill/>
        </p:spPr>
        <p:txBody>
          <a:bodyPr wrap="square" rtlCol="0">
            <a:spAutoFit/>
          </a:bodyPr>
          <a:lstStyle/>
          <a:p>
            <a:r>
              <a:rPr lang="tr-TR" sz="4000" dirty="0">
                <a:solidFill>
                  <a:srgbClr val="FF0000"/>
                </a:solidFill>
                <a:latin typeface="+mj-lt"/>
              </a:rPr>
              <a:t>Teknolojiden Yararlanmak Ama Bağımlı Olmamak İçin…</a:t>
            </a:r>
            <a:endParaRPr lang="en-US" sz="4000" dirty="0">
              <a:solidFill>
                <a:srgbClr val="FF0000"/>
              </a:solidFill>
              <a:latin typeface="+mj-lt"/>
            </a:endParaRPr>
          </a:p>
        </p:txBody>
      </p:sp>
      <p:sp>
        <p:nvSpPr>
          <p:cNvPr id="4" name="Oval Callout 3"/>
          <p:cNvSpPr/>
          <p:nvPr/>
        </p:nvSpPr>
        <p:spPr>
          <a:xfrm>
            <a:off x="1956048" y="2060849"/>
            <a:ext cx="5580112" cy="3383067"/>
          </a:xfrm>
          <a:prstGeom prst="wedgeEllipseCallout">
            <a:avLst>
              <a:gd name="adj1" fmla="val 50916"/>
              <a:gd name="adj2" fmla="val 4684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t>Zaten sınırlı zamanlarda yaptığınız teknolojiyle ilişkili işlerinizin ve çalışmalarınızın hemen ardına bir arkadaş buluşması veya zorunlu bir iş planlayın.</a:t>
            </a:r>
          </a:p>
          <a:p>
            <a:pPr algn="ctr"/>
            <a:endParaRPr lang="tr-TR" sz="1000" dirty="0"/>
          </a:p>
          <a:p>
            <a:pPr algn="ctr"/>
            <a:r>
              <a:rPr lang="tr-TR" sz="2400" i="1" dirty="0"/>
              <a:t> Böylece ölçüyü kaçırmazsınız.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1" y="4725145"/>
            <a:ext cx="1933575" cy="1959471"/>
          </a:xfrm>
          <a:prstGeom prst="rect">
            <a:avLst/>
          </a:prstGeom>
        </p:spPr>
      </p:pic>
    </p:spTree>
    <p:extLst>
      <p:ext uri="{BB962C8B-B14F-4D97-AF65-F5344CB8AC3E}">
        <p14:creationId xmlns:p14="http://schemas.microsoft.com/office/powerpoint/2010/main" val="22239134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12032" y="188641"/>
            <a:ext cx="8855968" cy="1323439"/>
          </a:xfrm>
          <a:prstGeom prst="rect">
            <a:avLst/>
          </a:prstGeom>
          <a:noFill/>
        </p:spPr>
        <p:txBody>
          <a:bodyPr wrap="square" rtlCol="0">
            <a:spAutoFit/>
          </a:bodyPr>
          <a:lstStyle/>
          <a:p>
            <a:r>
              <a:rPr lang="tr-TR" sz="4000" dirty="0">
                <a:solidFill>
                  <a:srgbClr val="FF0000"/>
                </a:solidFill>
                <a:latin typeface="+mj-lt"/>
              </a:rPr>
              <a:t>Teknolojiden Yararlanmak Ama Bağımlı Olmamak İçin…</a:t>
            </a:r>
            <a:endParaRPr lang="en-US" sz="4000" dirty="0">
              <a:solidFill>
                <a:srgbClr val="FF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378" y="4005065"/>
            <a:ext cx="1933575" cy="2733675"/>
          </a:xfrm>
          <a:prstGeom prst="rect">
            <a:avLst/>
          </a:prstGeom>
        </p:spPr>
      </p:pic>
      <p:sp>
        <p:nvSpPr>
          <p:cNvPr id="5" name="Oval Callout 4"/>
          <p:cNvSpPr/>
          <p:nvPr/>
        </p:nvSpPr>
        <p:spPr>
          <a:xfrm>
            <a:off x="4799856" y="1916832"/>
            <a:ext cx="5400600" cy="3338553"/>
          </a:xfrm>
          <a:prstGeom prst="wedgeEllipseCallout">
            <a:avLst>
              <a:gd name="adj1" fmla="val -67990"/>
              <a:gd name="adj2" fmla="val 2985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t>Teknoloji kullanımı ile ilgili kendinize hedefler belirleyin. </a:t>
            </a:r>
          </a:p>
          <a:p>
            <a:pPr algn="ctr"/>
            <a:endParaRPr lang="tr-TR" sz="2400" dirty="0"/>
          </a:p>
          <a:p>
            <a:pPr algn="ctr"/>
            <a:r>
              <a:rPr lang="tr-TR" sz="2400" i="1" dirty="0"/>
              <a:t>Böylece amaçsız ve boşu boşuna bir kullanıma kendinizi kaptırmamış olursunuz. </a:t>
            </a:r>
          </a:p>
        </p:txBody>
      </p:sp>
    </p:spTree>
    <p:extLst>
      <p:ext uri="{BB962C8B-B14F-4D97-AF65-F5344CB8AC3E}">
        <p14:creationId xmlns:p14="http://schemas.microsoft.com/office/powerpoint/2010/main" val="42851977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12032" y="188641"/>
            <a:ext cx="8855968" cy="1323439"/>
          </a:xfrm>
          <a:prstGeom prst="rect">
            <a:avLst/>
          </a:prstGeom>
          <a:noFill/>
        </p:spPr>
        <p:txBody>
          <a:bodyPr wrap="square" rtlCol="0">
            <a:spAutoFit/>
          </a:bodyPr>
          <a:lstStyle/>
          <a:p>
            <a:r>
              <a:rPr lang="tr-TR" sz="4000" dirty="0">
                <a:solidFill>
                  <a:srgbClr val="FF0000"/>
                </a:solidFill>
                <a:latin typeface="+mj-lt"/>
              </a:rPr>
              <a:t>Teknolojiden Yararlanmak Ama Bağımlı Olmamak İçin…</a:t>
            </a:r>
            <a:endParaRPr lang="en-US" sz="4000" dirty="0">
              <a:solidFill>
                <a:srgbClr val="FF0000"/>
              </a:solidFill>
              <a:latin typeface="+mj-lt"/>
            </a:endParaRPr>
          </a:p>
        </p:txBody>
      </p:sp>
      <p:sp>
        <p:nvSpPr>
          <p:cNvPr id="4" name="Oval Callout 3"/>
          <p:cNvSpPr/>
          <p:nvPr/>
        </p:nvSpPr>
        <p:spPr>
          <a:xfrm>
            <a:off x="1847528" y="1628800"/>
            <a:ext cx="6012160" cy="3933146"/>
          </a:xfrm>
          <a:prstGeom prst="wedgeEllipseCallout">
            <a:avLst>
              <a:gd name="adj1" fmla="val 60567"/>
              <a:gd name="adj2" fmla="val 41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Odanıza, evin çeşitli yerlerine, bilgisayar ekranının yanı başına teknoloji bağımlılığının size neler kaybettireceğini hatırlatan sözler ve görseller asın. </a:t>
            </a:r>
          </a:p>
          <a:p>
            <a:pPr algn="ctr"/>
            <a:endParaRPr lang="tr-TR" sz="2400" dirty="0"/>
          </a:p>
          <a:p>
            <a:pPr algn="ctr"/>
            <a:r>
              <a:rPr lang="tr-TR" sz="2400" i="1" dirty="0"/>
              <a:t>Böylece aklınızı sürekli devrede tutarsınız.</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264" y="4725145"/>
            <a:ext cx="1509756" cy="1959471"/>
          </a:xfrm>
          <a:prstGeom prst="rect">
            <a:avLst/>
          </a:prstGeom>
        </p:spPr>
      </p:pic>
    </p:spTree>
    <p:extLst>
      <p:ext uri="{BB962C8B-B14F-4D97-AF65-F5344CB8AC3E}">
        <p14:creationId xmlns:p14="http://schemas.microsoft.com/office/powerpoint/2010/main" val="15894193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12032" y="188641"/>
            <a:ext cx="8855968" cy="1323439"/>
          </a:xfrm>
          <a:prstGeom prst="rect">
            <a:avLst/>
          </a:prstGeom>
          <a:noFill/>
        </p:spPr>
        <p:txBody>
          <a:bodyPr wrap="square" rtlCol="0">
            <a:spAutoFit/>
          </a:bodyPr>
          <a:lstStyle/>
          <a:p>
            <a:r>
              <a:rPr lang="tr-TR" sz="4000" dirty="0">
                <a:solidFill>
                  <a:srgbClr val="FF0000"/>
                </a:solidFill>
                <a:latin typeface="+mj-lt"/>
              </a:rPr>
              <a:t>Teknolojiden Yararlanmak Ama Bağımlı Olmamak İçin…</a:t>
            </a:r>
            <a:endParaRPr lang="en-US" sz="4000" dirty="0">
              <a:solidFill>
                <a:srgbClr val="FF000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378" y="4017393"/>
            <a:ext cx="1933575" cy="2709019"/>
          </a:xfrm>
          <a:prstGeom prst="rect">
            <a:avLst/>
          </a:prstGeom>
        </p:spPr>
      </p:pic>
      <p:sp>
        <p:nvSpPr>
          <p:cNvPr id="5" name="Oval Callout 4"/>
          <p:cNvSpPr/>
          <p:nvPr/>
        </p:nvSpPr>
        <p:spPr>
          <a:xfrm>
            <a:off x="4529276" y="1584088"/>
            <a:ext cx="6103228" cy="3933145"/>
          </a:xfrm>
          <a:prstGeom prst="wedgeEllipseCallout">
            <a:avLst>
              <a:gd name="adj1" fmla="val -63811"/>
              <a:gd name="adj2" fmla="val 306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t>Yapmak istediklerinizi listeleyin, listenizdekilerinden birini yaptıktan sonra listenizin en sonuna yeni bir isteğinizi yazın.</a:t>
            </a:r>
          </a:p>
          <a:p>
            <a:pPr algn="ctr"/>
            <a:endParaRPr lang="tr-TR" sz="2400" dirty="0"/>
          </a:p>
          <a:p>
            <a:pPr algn="ctr"/>
            <a:r>
              <a:rPr lang="tr-TR" sz="2400" i="1" dirty="0"/>
              <a:t>Böylece hayatınızda teknoloji dışında da önem verdiğiniz şeyler olduğunu sürekli hatırlarsınız.</a:t>
            </a:r>
          </a:p>
        </p:txBody>
      </p:sp>
    </p:spTree>
    <p:extLst>
      <p:ext uri="{BB962C8B-B14F-4D97-AF65-F5344CB8AC3E}">
        <p14:creationId xmlns:p14="http://schemas.microsoft.com/office/powerpoint/2010/main" val="39801159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sp>
        <p:nvSpPr>
          <p:cNvPr id="15" name="TextBox 14"/>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41248"/>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42627736"/>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8" name="TextBox 7"/>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Tree>
    <p:extLst>
      <p:ext uri="{BB962C8B-B14F-4D97-AF65-F5344CB8AC3E}">
        <p14:creationId xmlns:p14="http://schemas.microsoft.com/office/powerpoint/2010/main" val="709309612"/>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0945719"/>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6909" y="268029"/>
            <a:ext cx="8534400" cy="1507067"/>
          </a:xfrm>
        </p:spPr>
        <p:txBody>
          <a:bodyPr/>
          <a:lstStyle/>
          <a:p>
            <a:r>
              <a:rPr lang="tr-TR" dirty="0" smtClean="0"/>
              <a:t>TEKNOLOJİ KULLANIMI</a:t>
            </a:r>
            <a:endParaRPr lang="tr-TR" dirty="0"/>
          </a:p>
        </p:txBody>
      </p:sp>
      <p:sp>
        <p:nvSpPr>
          <p:cNvPr id="3" name="İçerik Yer Tutucusu 2"/>
          <p:cNvSpPr>
            <a:spLocks noGrp="1"/>
          </p:cNvSpPr>
          <p:nvPr>
            <p:ph sz="quarter" idx="13"/>
          </p:nvPr>
        </p:nvSpPr>
        <p:spPr/>
        <p:txBody>
          <a:bodyPr/>
          <a:lstStyle/>
          <a:p>
            <a:r>
              <a:rPr lang="tr-TR" dirty="0"/>
              <a:t>İçinde bulunduğumuz çağda teknoloji, hayatımızın vazgeçilmez bir parçası haline gelmiş durumdadır. Teknolojik ürünler günlük hayatta pek çok konuda işimizi kolaylaştırmaktadır. Ancak telefon, tablet, bilgisayar, televizyon gibi teknolojik araçlar sınırsız ve yanlış şekilde kullanıldığında bağımlılık yaratabilmekte ve bu durum pek çok konuda olumsuz sonuçlara yol açmaktadır.</a:t>
            </a:r>
          </a:p>
        </p:txBody>
      </p:sp>
    </p:spTree>
    <p:extLst>
      <p:ext uri="{BB962C8B-B14F-4D97-AF65-F5344CB8AC3E}">
        <p14:creationId xmlns:p14="http://schemas.microsoft.com/office/powerpoint/2010/main" val="3490469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8673279"/>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6606984"/>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58073116"/>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3032745"/>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4712576"/>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8081964"/>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5735960" y="1082260"/>
            <a:ext cx="4680520" cy="1323439"/>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err="1">
                <a:solidFill>
                  <a:schemeClr val="bg1"/>
                </a:solidFill>
              </a:rPr>
              <a:t>Teknolojiyle</a:t>
            </a:r>
            <a:r>
              <a:rPr lang="en-US" sz="2000" dirty="0">
                <a:solidFill>
                  <a:schemeClr val="bg1"/>
                </a:solidFill>
              </a:rPr>
              <a:t> </a:t>
            </a:r>
            <a:r>
              <a:rPr lang="en-US" sz="2000" dirty="0" err="1">
                <a:solidFill>
                  <a:schemeClr val="bg1"/>
                </a:solidFill>
              </a:rPr>
              <a:t>aranızdaki</a:t>
            </a:r>
            <a:r>
              <a:rPr lang="en-US" sz="2000" dirty="0">
                <a:solidFill>
                  <a:schemeClr val="bg1"/>
                </a:solidFill>
              </a:rPr>
              <a:t> </a:t>
            </a:r>
            <a:r>
              <a:rPr lang="en-US" sz="2000" dirty="0" err="1">
                <a:solidFill>
                  <a:schemeClr val="bg1"/>
                </a:solidFill>
              </a:rPr>
              <a:t>mesafeyi</a:t>
            </a:r>
            <a:r>
              <a:rPr lang="en-US" sz="2000" dirty="0">
                <a:solidFill>
                  <a:schemeClr val="bg1"/>
                </a:solidFill>
              </a:rPr>
              <a:t> </a:t>
            </a:r>
            <a:r>
              <a:rPr lang="en-US" sz="2000" dirty="0" err="1">
                <a:solidFill>
                  <a:schemeClr val="bg1"/>
                </a:solidFill>
              </a:rPr>
              <a:t>ölçmek</a:t>
            </a:r>
            <a:r>
              <a:rPr lang="en-US" sz="2000" dirty="0">
                <a:solidFill>
                  <a:schemeClr val="bg1"/>
                </a:solidFill>
              </a:rPr>
              <a:t> </a:t>
            </a:r>
            <a:r>
              <a:rPr lang="en-US" sz="2000" dirty="0" err="1">
                <a:solidFill>
                  <a:schemeClr val="bg1"/>
                </a:solidFill>
              </a:rPr>
              <a:t>ister</a:t>
            </a:r>
            <a:r>
              <a:rPr lang="en-US" sz="2000" dirty="0">
                <a:solidFill>
                  <a:schemeClr val="bg1"/>
                </a:solidFill>
              </a:rPr>
              <a:t> </a:t>
            </a:r>
            <a:r>
              <a:rPr lang="en-US" sz="2000" dirty="0" err="1">
                <a:solidFill>
                  <a:schemeClr val="bg1"/>
                </a:solidFill>
              </a:rPr>
              <a:t>misiniz</a:t>
            </a:r>
            <a:r>
              <a:rPr lang="en-US" sz="2000" dirty="0">
                <a:solidFill>
                  <a:schemeClr val="bg1"/>
                </a:solidFill>
              </a:rPr>
              <a:t>? </a:t>
            </a:r>
            <a:r>
              <a:rPr lang="en-US" sz="2000" dirty="0" err="1">
                <a:solidFill>
                  <a:schemeClr val="bg1"/>
                </a:solidFill>
              </a:rPr>
              <a:t>Haydi</a:t>
            </a:r>
            <a:r>
              <a:rPr lang="en-US" sz="2000" dirty="0">
                <a:solidFill>
                  <a:schemeClr val="bg1"/>
                </a:solidFill>
              </a:rPr>
              <a:t> </a:t>
            </a:r>
            <a:r>
              <a:rPr lang="tr-TR" sz="2000" dirty="0">
                <a:solidFill>
                  <a:schemeClr val="bg1"/>
                </a:solidFill>
              </a:rPr>
              <a:t>o </a:t>
            </a:r>
            <a:r>
              <a:rPr lang="en-US" sz="2000" dirty="0">
                <a:solidFill>
                  <a:schemeClr val="bg1"/>
                </a:solidFill>
              </a:rPr>
              <a:t>zaman </a:t>
            </a:r>
            <a:r>
              <a:rPr lang="en-US" sz="2000" dirty="0" err="1">
                <a:solidFill>
                  <a:schemeClr val="bg1"/>
                </a:solidFill>
              </a:rPr>
              <a:t>aşağıdaki</a:t>
            </a:r>
            <a:r>
              <a:rPr lang="en-US" sz="2000" dirty="0">
                <a:solidFill>
                  <a:schemeClr val="bg1"/>
                </a:solidFill>
              </a:rPr>
              <a:t> </a:t>
            </a:r>
            <a:r>
              <a:rPr lang="en-US" sz="2000" dirty="0" err="1">
                <a:solidFill>
                  <a:schemeClr val="bg1"/>
                </a:solidFill>
              </a:rPr>
              <a:t>maddeler</a:t>
            </a:r>
            <a:r>
              <a:rPr lang="tr-TR" sz="2000" dirty="0">
                <a:solidFill>
                  <a:schemeClr val="bg1"/>
                </a:solidFill>
              </a:rPr>
              <a:t> iç</a:t>
            </a:r>
            <a:r>
              <a:rPr lang="en-US" sz="2000" dirty="0">
                <a:solidFill>
                  <a:schemeClr val="bg1"/>
                </a:solidFill>
              </a:rPr>
              <a:t>in “her zaman”, “</a:t>
            </a:r>
            <a:r>
              <a:rPr lang="en-US" sz="2000" dirty="0" err="1">
                <a:solidFill>
                  <a:schemeClr val="bg1"/>
                </a:solidFill>
              </a:rPr>
              <a:t>bazen</a:t>
            </a:r>
            <a:r>
              <a:rPr lang="en-US" sz="2000" dirty="0">
                <a:solidFill>
                  <a:schemeClr val="bg1"/>
                </a:solidFill>
              </a:rPr>
              <a:t>”,</a:t>
            </a:r>
            <a:r>
              <a:rPr lang="tr-TR" sz="2000" dirty="0">
                <a:solidFill>
                  <a:schemeClr val="bg1"/>
                </a:solidFill>
              </a:rPr>
              <a:t> </a:t>
            </a:r>
            <a:r>
              <a:rPr lang="en-US" sz="2000" dirty="0">
                <a:solidFill>
                  <a:schemeClr val="bg1"/>
                </a:solidFill>
              </a:rPr>
              <a:t>“</a:t>
            </a:r>
            <a:r>
              <a:rPr lang="en-US" sz="2000" dirty="0" err="1">
                <a:solidFill>
                  <a:schemeClr val="bg1"/>
                </a:solidFill>
              </a:rPr>
              <a:t>hiçbir</a:t>
            </a:r>
            <a:r>
              <a:rPr lang="en-US" sz="2000" dirty="0">
                <a:solidFill>
                  <a:schemeClr val="bg1"/>
                </a:solidFill>
              </a:rPr>
              <a:t> zaman” </a:t>
            </a:r>
            <a:r>
              <a:rPr lang="en-US" sz="2000" dirty="0" err="1">
                <a:solidFill>
                  <a:schemeClr val="bg1"/>
                </a:solidFill>
              </a:rPr>
              <a:t>ifadelerinden</a:t>
            </a:r>
            <a:r>
              <a:rPr lang="en-US" sz="2000" dirty="0">
                <a:solidFill>
                  <a:schemeClr val="bg1"/>
                </a:solidFill>
              </a:rPr>
              <a:t> </a:t>
            </a:r>
            <a:r>
              <a:rPr lang="en-US" sz="2000" dirty="0" err="1">
                <a:solidFill>
                  <a:schemeClr val="bg1"/>
                </a:solidFill>
              </a:rPr>
              <a:t>uygun</a:t>
            </a:r>
            <a:r>
              <a:rPr lang="en-US" sz="2000" dirty="0">
                <a:solidFill>
                  <a:schemeClr val="bg1"/>
                </a:solidFill>
              </a:rPr>
              <a:t> </a:t>
            </a:r>
            <a:r>
              <a:rPr lang="en-US" sz="2000" dirty="0" err="1">
                <a:solidFill>
                  <a:schemeClr val="bg1"/>
                </a:solidFill>
              </a:rPr>
              <a:t>olanı</a:t>
            </a:r>
            <a:r>
              <a:rPr lang="en-US" sz="2000" dirty="0">
                <a:solidFill>
                  <a:schemeClr val="bg1"/>
                </a:solidFill>
              </a:rPr>
              <a:t> </a:t>
            </a:r>
            <a:r>
              <a:rPr lang="tr-TR" sz="2000" dirty="0">
                <a:solidFill>
                  <a:schemeClr val="bg1"/>
                </a:solidFill>
              </a:rPr>
              <a:t>seç</a:t>
            </a:r>
            <a:r>
              <a:rPr lang="en-US" sz="2000" dirty="0">
                <a:solidFill>
                  <a:schemeClr val="bg1"/>
                </a:solidFill>
              </a:rPr>
              <a:t>in.</a:t>
            </a:r>
          </a:p>
        </p:txBody>
      </p:sp>
      <p:sp>
        <p:nvSpPr>
          <p:cNvPr id="7" name="TextBox 6"/>
          <p:cNvSpPr txBox="1"/>
          <p:nvPr/>
        </p:nvSpPr>
        <p:spPr>
          <a:xfrm>
            <a:off x="1812032" y="233354"/>
            <a:ext cx="8676456"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Teknoloji</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Testi</a:t>
            </a:r>
            <a:endParaRPr lang="en-US" sz="3400" dirty="0">
              <a:solidFill>
                <a:srgbClr val="FF0000"/>
              </a:solidFill>
              <a:effectLst>
                <a:outerShdw blurRad="38100" dist="38100" dir="2700000" algn="tl">
                  <a:srgbClr val="000000">
                    <a:alpha val="43137"/>
                  </a:srgbClr>
                </a:outerShdw>
              </a:effectLst>
              <a:latin typeface="+mj-lt"/>
            </a:endParaRPr>
          </a:p>
        </p:txBody>
      </p:sp>
      <p:graphicFrame>
        <p:nvGraphicFramePr>
          <p:cNvPr id="2" name="Diagram 1"/>
          <p:cNvGraphicFramePr/>
          <p:nvPr>
            <p:extLst/>
          </p:nvPr>
        </p:nvGraphicFramePr>
        <p:xfrm>
          <a:off x="5015880" y="4437112"/>
          <a:ext cx="5400600" cy="2246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p:cNvGraphicFramePr>
            <a:graphicFrameLocks noGrp="1"/>
          </p:cNvGraphicFramePr>
          <p:nvPr>
            <p:extLst/>
          </p:nvPr>
        </p:nvGraphicFramePr>
        <p:xfrm>
          <a:off x="8976320" y="3573016"/>
          <a:ext cx="1440160" cy="828093"/>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0000"/>
                    </a:ext>
                  </a:extLst>
                </a:gridCol>
              </a:tblGrid>
              <a:tr h="276031">
                <a:tc>
                  <a:txBody>
                    <a:bodyPr/>
                    <a:lstStyle/>
                    <a:p>
                      <a:pPr>
                        <a:lnSpc>
                          <a:spcPct val="115000"/>
                        </a:lnSpc>
                        <a:spcAft>
                          <a:spcPts val="0"/>
                        </a:spcAft>
                      </a:pPr>
                      <a:r>
                        <a:rPr lang="tr-TR" sz="1600" dirty="0" smtClean="0">
                          <a:effectLst/>
                        </a:rPr>
                        <a:t>Her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6031">
                <a:tc>
                  <a:txBody>
                    <a:bodyPr/>
                    <a:lstStyle/>
                    <a:p>
                      <a:pPr>
                        <a:lnSpc>
                          <a:spcPct val="115000"/>
                        </a:lnSpc>
                        <a:spcAft>
                          <a:spcPts val="0"/>
                        </a:spcAft>
                      </a:pPr>
                      <a:r>
                        <a:rPr lang="tr-TR" sz="1600" dirty="0" smtClean="0">
                          <a:effectLst/>
                        </a:rPr>
                        <a:t>Bazen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6031">
                <a:tc>
                  <a:txBody>
                    <a:bodyPr/>
                    <a:lstStyle/>
                    <a:p>
                      <a:pPr>
                        <a:lnSpc>
                          <a:spcPct val="115000"/>
                        </a:lnSpc>
                        <a:spcAft>
                          <a:spcPts val="0"/>
                        </a:spcAft>
                      </a:pPr>
                      <a:r>
                        <a:rPr lang="tr-TR" sz="1600" dirty="0" smtClean="0">
                          <a:effectLst/>
                        </a:rPr>
                        <a:t>Hiçbir zaman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1472453"/>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8" name="TextBox 7"/>
          <p:cNvSpPr txBox="1"/>
          <p:nvPr/>
        </p:nvSpPr>
        <p:spPr>
          <a:xfrm>
            <a:off x="1812032" y="233354"/>
            <a:ext cx="8388424" cy="615553"/>
          </a:xfrm>
          <a:prstGeom prst="rect">
            <a:avLst/>
          </a:prstGeom>
          <a:noFill/>
        </p:spPr>
        <p:txBody>
          <a:bodyPr wrap="square" rtlCol="0">
            <a:spAutoFit/>
          </a:bodyPr>
          <a:lstStyle/>
          <a:p>
            <a:pPr algn="r"/>
            <a:r>
              <a:rPr lang="en-US" sz="3400" dirty="0" err="1">
                <a:solidFill>
                  <a:srgbClr val="FF0000"/>
                </a:solidFill>
                <a:effectLst>
                  <a:outerShdw blurRad="38100" dist="38100" dir="2700000" algn="tl">
                    <a:srgbClr val="000000">
                      <a:alpha val="43137"/>
                    </a:srgbClr>
                  </a:outerShdw>
                </a:effectLst>
                <a:latin typeface="+mj-lt"/>
              </a:rPr>
              <a:t>İşte</a:t>
            </a:r>
            <a:r>
              <a:rPr lang="en-US" sz="3400" dirty="0">
                <a:solidFill>
                  <a:srgbClr val="FF0000"/>
                </a:solidFill>
                <a:effectLst>
                  <a:outerShdw blurRad="38100" dist="38100" dir="2700000" algn="tl">
                    <a:srgbClr val="000000">
                      <a:alpha val="43137"/>
                    </a:srgbClr>
                  </a:outerShdw>
                </a:effectLst>
                <a:latin typeface="+mj-lt"/>
              </a:rPr>
              <a:t> </a:t>
            </a:r>
            <a:r>
              <a:rPr lang="en-US" sz="3400" dirty="0" err="1">
                <a:solidFill>
                  <a:srgbClr val="FF0000"/>
                </a:solidFill>
                <a:effectLst>
                  <a:outerShdw blurRad="38100" dist="38100" dir="2700000" algn="tl">
                    <a:srgbClr val="000000">
                      <a:alpha val="43137"/>
                    </a:srgbClr>
                  </a:outerShdw>
                </a:effectLst>
                <a:latin typeface="+mj-lt"/>
              </a:rPr>
              <a:t>Sonuç</a:t>
            </a:r>
            <a:r>
              <a:rPr lang="en-US" sz="3400" dirty="0">
                <a:solidFill>
                  <a:srgbClr val="FF0000"/>
                </a:solidFill>
                <a:effectLst>
                  <a:outerShdw blurRad="38100" dist="38100" dir="2700000" algn="tl">
                    <a:srgbClr val="000000">
                      <a:alpha val="43137"/>
                    </a:srgbClr>
                  </a:outerShdw>
                </a:effectLst>
                <a:latin typeface="+mj-lt"/>
              </a:rPr>
              <a:t>!</a:t>
            </a:r>
          </a:p>
        </p:txBody>
      </p:sp>
      <p:graphicFrame>
        <p:nvGraphicFramePr>
          <p:cNvPr id="4" name="Diagram 3"/>
          <p:cNvGraphicFramePr/>
          <p:nvPr>
            <p:extLst/>
          </p:nvPr>
        </p:nvGraphicFramePr>
        <p:xfrm>
          <a:off x="2999656" y="1556792"/>
          <a:ext cx="7248128" cy="4784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86364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graphicEl>
                                              <a:dgm id="{6277F732-27AE-4406-B7D2-35FB74D207AF}"/>
                                            </p:graphicEl>
                                          </p:spTgt>
                                        </p:tgtEl>
                                        <p:attrNameLst>
                                          <p:attrName>r</p:attrName>
                                        </p:attrNameLst>
                                      </p:cBhvr>
                                    </p:animRot>
                                    <p:animRot by="-240000">
                                      <p:cBhvr>
                                        <p:cTn id="7" dur="200" fill="hold">
                                          <p:stCondLst>
                                            <p:cond delay="200"/>
                                          </p:stCondLst>
                                        </p:cTn>
                                        <p:tgtEl>
                                          <p:spTgt spid="4">
                                            <p:graphicEl>
                                              <a:dgm id="{6277F732-27AE-4406-B7D2-35FB74D207AF}"/>
                                            </p:graphicEl>
                                          </p:spTgt>
                                        </p:tgtEl>
                                        <p:attrNameLst>
                                          <p:attrName>r</p:attrName>
                                        </p:attrNameLst>
                                      </p:cBhvr>
                                    </p:animRot>
                                    <p:animRot by="240000">
                                      <p:cBhvr>
                                        <p:cTn id="8" dur="200" fill="hold">
                                          <p:stCondLst>
                                            <p:cond delay="400"/>
                                          </p:stCondLst>
                                        </p:cTn>
                                        <p:tgtEl>
                                          <p:spTgt spid="4">
                                            <p:graphicEl>
                                              <a:dgm id="{6277F732-27AE-4406-B7D2-35FB74D207AF}"/>
                                            </p:graphicEl>
                                          </p:spTgt>
                                        </p:tgtEl>
                                        <p:attrNameLst>
                                          <p:attrName>r</p:attrName>
                                        </p:attrNameLst>
                                      </p:cBhvr>
                                    </p:animRot>
                                    <p:animRot by="-240000">
                                      <p:cBhvr>
                                        <p:cTn id="9" dur="200" fill="hold">
                                          <p:stCondLst>
                                            <p:cond delay="600"/>
                                          </p:stCondLst>
                                        </p:cTn>
                                        <p:tgtEl>
                                          <p:spTgt spid="4">
                                            <p:graphicEl>
                                              <a:dgm id="{6277F732-27AE-4406-B7D2-35FB74D207AF}"/>
                                            </p:graphicEl>
                                          </p:spTgt>
                                        </p:tgtEl>
                                        <p:attrNameLst>
                                          <p:attrName>r</p:attrName>
                                        </p:attrNameLst>
                                      </p:cBhvr>
                                    </p:animRot>
                                    <p:animRot by="120000">
                                      <p:cBhvr>
                                        <p:cTn id="10" dur="200" fill="hold">
                                          <p:stCondLst>
                                            <p:cond delay="800"/>
                                          </p:stCondLst>
                                        </p:cTn>
                                        <p:tgtEl>
                                          <p:spTgt spid="4">
                                            <p:graphicEl>
                                              <a:dgm id="{6277F732-27AE-4406-B7D2-35FB74D207AF}"/>
                                            </p:graphicEl>
                                          </p:spTgt>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4">
                                            <p:graphicEl>
                                              <a:dgm id="{4433023C-3D5B-4CA6-A07C-054BE3F6C5DD}"/>
                                            </p:graphicEl>
                                          </p:spTgt>
                                        </p:tgtEl>
                                        <p:attrNameLst>
                                          <p:attrName>r</p:attrName>
                                        </p:attrNameLst>
                                      </p:cBhvr>
                                    </p:animRot>
                                    <p:animRot by="-240000">
                                      <p:cBhvr>
                                        <p:cTn id="14" dur="200" fill="hold">
                                          <p:stCondLst>
                                            <p:cond delay="200"/>
                                          </p:stCondLst>
                                        </p:cTn>
                                        <p:tgtEl>
                                          <p:spTgt spid="4">
                                            <p:graphicEl>
                                              <a:dgm id="{4433023C-3D5B-4CA6-A07C-054BE3F6C5DD}"/>
                                            </p:graphicEl>
                                          </p:spTgt>
                                        </p:tgtEl>
                                        <p:attrNameLst>
                                          <p:attrName>r</p:attrName>
                                        </p:attrNameLst>
                                      </p:cBhvr>
                                    </p:animRot>
                                    <p:animRot by="240000">
                                      <p:cBhvr>
                                        <p:cTn id="15" dur="200" fill="hold">
                                          <p:stCondLst>
                                            <p:cond delay="400"/>
                                          </p:stCondLst>
                                        </p:cTn>
                                        <p:tgtEl>
                                          <p:spTgt spid="4">
                                            <p:graphicEl>
                                              <a:dgm id="{4433023C-3D5B-4CA6-A07C-054BE3F6C5DD}"/>
                                            </p:graphicEl>
                                          </p:spTgt>
                                        </p:tgtEl>
                                        <p:attrNameLst>
                                          <p:attrName>r</p:attrName>
                                        </p:attrNameLst>
                                      </p:cBhvr>
                                    </p:animRot>
                                    <p:animRot by="-240000">
                                      <p:cBhvr>
                                        <p:cTn id="16" dur="200" fill="hold">
                                          <p:stCondLst>
                                            <p:cond delay="600"/>
                                          </p:stCondLst>
                                        </p:cTn>
                                        <p:tgtEl>
                                          <p:spTgt spid="4">
                                            <p:graphicEl>
                                              <a:dgm id="{4433023C-3D5B-4CA6-A07C-054BE3F6C5DD}"/>
                                            </p:graphicEl>
                                          </p:spTgt>
                                        </p:tgtEl>
                                        <p:attrNameLst>
                                          <p:attrName>r</p:attrName>
                                        </p:attrNameLst>
                                      </p:cBhvr>
                                    </p:animRot>
                                    <p:animRot by="120000">
                                      <p:cBhvr>
                                        <p:cTn id="17" dur="200" fill="hold">
                                          <p:stCondLst>
                                            <p:cond delay="800"/>
                                          </p:stCondLst>
                                        </p:cTn>
                                        <p:tgtEl>
                                          <p:spTgt spid="4">
                                            <p:graphicEl>
                                              <a:dgm id="{4433023C-3D5B-4CA6-A07C-054BE3F6C5DD}"/>
                                            </p:graphicEl>
                                          </p:spTgt>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4">
                                            <p:graphicEl>
                                              <a:dgm id="{920798AC-E4C8-4562-A4FC-CD0FB033E9F5}"/>
                                            </p:graphicEl>
                                          </p:spTgt>
                                        </p:tgtEl>
                                        <p:attrNameLst>
                                          <p:attrName>r</p:attrName>
                                        </p:attrNameLst>
                                      </p:cBhvr>
                                    </p:animRot>
                                    <p:animRot by="-240000">
                                      <p:cBhvr>
                                        <p:cTn id="21" dur="200" fill="hold">
                                          <p:stCondLst>
                                            <p:cond delay="200"/>
                                          </p:stCondLst>
                                        </p:cTn>
                                        <p:tgtEl>
                                          <p:spTgt spid="4">
                                            <p:graphicEl>
                                              <a:dgm id="{920798AC-E4C8-4562-A4FC-CD0FB033E9F5}"/>
                                            </p:graphicEl>
                                          </p:spTgt>
                                        </p:tgtEl>
                                        <p:attrNameLst>
                                          <p:attrName>r</p:attrName>
                                        </p:attrNameLst>
                                      </p:cBhvr>
                                    </p:animRot>
                                    <p:animRot by="240000">
                                      <p:cBhvr>
                                        <p:cTn id="22" dur="200" fill="hold">
                                          <p:stCondLst>
                                            <p:cond delay="400"/>
                                          </p:stCondLst>
                                        </p:cTn>
                                        <p:tgtEl>
                                          <p:spTgt spid="4">
                                            <p:graphicEl>
                                              <a:dgm id="{920798AC-E4C8-4562-A4FC-CD0FB033E9F5}"/>
                                            </p:graphicEl>
                                          </p:spTgt>
                                        </p:tgtEl>
                                        <p:attrNameLst>
                                          <p:attrName>r</p:attrName>
                                        </p:attrNameLst>
                                      </p:cBhvr>
                                    </p:animRot>
                                    <p:animRot by="-240000">
                                      <p:cBhvr>
                                        <p:cTn id="23" dur="200" fill="hold">
                                          <p:stCondLst>
                                            <p:cond delay="600"/>
                                          </p:stCondLst>
                                        </p:cTn>
                                        <p:tgtEl>
                                          <p:spTgt spid="4">
                                            <p:graphicEl>
                                              <a:dgm id="{920798AC-E4C8-4562-A4FC-CD0FB033E9F5}"/>
                                            </p:graphicEl>
                                          </p:spTgt>
                                        </p:tgtEl>
                                        <p:attrNameLst>
                                          <p:attrName>r</p:attrName>
                                        </p:attrNameLst>
                                      </p:cBhvr>
                                    </p:animRot>
                                    <p:animRot by="120000">
                                      <p:cBhvr>
                                        <p:cTn id="24" dur="200" fill="hold">
                                          <p:stCondLst>
                                            <p:cond delay="800"/>
                                          </p:stCondLst>
                                        </p:cTn>
                                        <p:tgtEl>
                                          <p:spTgt spid="4">
                                            <p:graphicEl>
                                              <a:dgm id="{920798AC-E4C8-4562-A4FC-CD0FB033E9F5}"/>
                                            </p:graphicEl>
                                          </p:spTgt>
                                        </p:tgtEl>
                                        <p:attrNameLst>
                                          <p:attrName>r</p:attrName>
                                        </p:attrNameLst>
                                      </p:cBhvr>
                                    </p:animRot>
                                  </p:childTnLst>
                                </p:cTn>
                              </p:par>
                            </p:childTnLst>
                          </p:cTn>
                        </p:par>
                        <p:par>
                          <p:cTn id="25" fill="hold">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4">
                                            <p:graphicEl>
                                              <a:dgm id="{7C420EAA-FCA0-4A42-AC36-91A9275B5B74}"/>
                                            </p:graphicEl>
                                          </p:spTgt>
                                        </p:tgtEl>
                                        <p:attrNameLst>
                                          <p:attrName>r</p:attrName>
                                        </p:attrNameLst>
                                      </p:cBhvr>
                                    </p:animRot>
                                    <p:animRot by="-240000">
                                      <p:cBhvr>
                                        <p:cTn id="28" dur="200" fill="hold">
                                          <p:stCondLst>
                                            <p:cond delay="200"/>
                                          </p:stCondLst>
                                        </p:cTn>
                                        <p:tgtEl>
                                          <p:spTgt spid="4">
                                            <p:graphicEl>
                                              <a:dgm id="{7C420EAA-FCA0-4A42-AC36-91A9275B5B74}"/>
                                            </p:graphicEl>
                                          </p:spTgt>
                                        </p:tgtEl>
                                        <p:attrNameLst>
                                          <p:attrName>r</p:attrName>
                                        </p:attrNameLst>
                                      </p:cBhvr>
                                    </p:animRot>
                                    <p:animRot by="240000">
                                      <p:cBhvr>
                                        <p:cTn id="29" dur="200" fill="hold">
                                          <p:stCondLst>
                                            <p:cond delay="400"/>
                                          </p:stCondLst>
                                        </p:cTn>
                                        <p:tgtEl>
                                          <p:spTgt spid="4">
                                            <p:graphicEl>
                                              <a:dgm id="{7C420EAA-FCA0-4A42-AC36-91A9275B5B74}"/>
                                            </p:graphicEl>
                                          </p:spTgt>
                                        </p:tgtEl>
                                        <p:attrNameLst>
                                          <p:attrName>r</p:attrName>
                                        </p:attrNameLst>
                                      </p:cBhvr>
                                    </p:animRot>
                                    <p:animRot by="-240000">
                                      <p:cBhvr>
                                        <p:cTn id="30" dur="200" fill="hold">
                                          <p:stCondLst>
                                            <p:cond delay="600"/>
                                          </p:stCondLst>
                                        </p:cTn>
                                        <p:tgtEl>
                                          <p:spTgt spid="4">
                                            <p:graphicEl>
                                              <a:dgm id="{7C420EAA-FCA0-4A42-AC36-91A9275B5B74}"/>
                                            </p:graphicEl>
                                          </p:spTgt>
                                        </p:tgtEl>
                                        <p:attrNameLst>
                                          <p:attrName>r</p:attrName>
                                        </p:attrNameLst>
                                      </p:cBhvr>
                                    </p:animRot>
                                    <p:animRot by="120000">
                                      <p:cBhvr>
                                        <p:cTn id="31" dur="200" fill="hold">
                                          <p:stCondLst>
                                            <p:cond delay="800"/>
                                          </p:stCondLst>
                                        </p:cTn>
                                        <p:tgtEl>
                                          <p:spTgt spid="4">
                                            <p:graphicEl>
                                              <a:dgm id="{7C420EAA-FCA0-4A42-AC36-91A9275B5B74}"/>
                                            </p:graphicEl>
                                          </p:spTgt>
                                        </p:tgtEl>
                                        <p:attrNameLst>
                                          <p:attrName>r</p:attrName>
                                        </p:attrNameLst>
                                      </p:cBhvr>
                                    </p:animRot>
                                  </p:childTnLst>
                                </p:cTn>
                              </p:par>
                            </p:childTnLst>
                          </p:cTn>
                        </p:par>
                        <p:par>
                          <p:cTn id="32" fill="hold">
                            <p:stCondLst>
                              <p:cond delay="4000"/>
                            </p:stCondLst>
                            <p:childTnLst>
                              <p:par>
                                <p:cTn id="33" presetID="32" presetClass="emph" presetSubtype="0" fill="hold" grpId="0" nodeType="afterEffect">
                                  <p:stCondLst>
                                    <p:cond delay="0"/>
                                  </p:stCondLst>
                                  <p:childTnLst>
                                    <p:animRot by="120000">
                                      <p:cBhvr>
                                        <p:cTn id="34" dur="100" fill="hold">
                                          <p:stCondLst>
                                            <p:cond delay="0"/>
                                          </p:stCondLst>
                                        </p:cTn>
                                        <p:tgtEl>
                                          <p:spTgt spid="4">
                                            <p:graphicEl>
                                              <a:dgm id="{66E24D00-E559-43B8-8E54-AC77A5918191}"/>
                                            </p:graphicEl>
                                          </p:spTgt>
                                        </p:tgtEl>
                                        <p:attrNameLst>
                                          <p:attrName>r</p:attrName>
                                        </p:attrNameLst>
                                      </p:cBhvr>
                                    </p:animRot>
                                    <p:animRot by="-240000">
                                      <p:cBhvr>
                                        <p:cTn id="35" dur="200" fill="hold">
                                          <p:stCondLst>
                                            <p:cond delay="200"/>
                                          </p:stCondLst>
                                        </p:cTn>
                                        <p:tgtEl>
                                          <p:spTgt spid="4">
                                            <p:graphicEl>
                                              <a:dgm id="{66E24D00-E559-43B8-8E54-AC77A5918191}"/>
                                            </p:graphicEl>
                                          </p:spTgt>
                                        </p:tgtEl>
                                        <p:attrNameLst>
                                          <p:attrName>r</p:attrName>
                                        </p:attrNameLst>
                                      </p:cBhvr>
                                    </p:animRot>
                                    <p:animRot by="240000">
                                      <p:cBhvr>
                                        <p:cTn id="36" dur="200" fill="hold">
                                          <p:stCondLst>
                                            <p:cond delay="400"/>
                                          </p:stCondLst>
                                        </p:cTn>
                                        <p:tgtEl>
                                          <p:spTgt spid="4">
                                            <p:graphicEl>
                                              <a:dgm id="{66E24D00-E559-43B8-8E54-AC77A5918191}"/>
                                            </p:graphicEl>
                                          </p:spTgt>
                                        </p:tgtEl>
                                        <p:attrNameLst>
                                          <p:attrName>r</p:attrName>
                                        </p:attrNameLst>
                                      </p:cBhvr>
                                    </p:animRot>
                                    <p:animRot by="-240000">
                                      <p:cBhvr>
                                        <p:cTn id="37" dur="200" fill="hold">
                                          <p:stCondLst>
                                            <p:cond delay="600"/>
                                          </p:stCondLst>
                                        </p:cTn>
                                        <p:tgtEl>
                                          <p:spTgt spid="4">
                                            <p:graphicEl>
                                              <a:dgm id="{66E24D00-E559-43B8-8E54-AC77A5918191}"/>
                                            </p:graphicEl>
                                          </p:spTgt>
                                        </p:tgtEl>
                                        <p:attrNameLst>
                                          <p:attrName>r</p:attrName>
                                        </p:attrNameLst>
                                      </p:cBhvr>
                                    </p:animRot>
                                    <p:animRot by="120000">
                                      <p:cBhvr>
                                        <p:cTn id="38" dur="200" fill="hold">
                                          <p:stCondLst>
                                            <p:cond delay="800"/>
                                          </p:stCondLst>
                                        </p:cTn>
                                        <p:tgtEl>
                                          <p:spTgt spid="4">
                                            <p:graphicEl>
                                              <a:dgm id="{66E24D00-E559-43B8-8E54-AC77A5918191}"/>
                                            </p:graphicEl>
                                          </p:spTgt>
                                        </p:tgtEl>
                                        <p:attrNameLst>
                                          <p:attrName>r</p:attrName>
                                        </p:attrNameLst>
                                      </p:cBhvr>
                                    </p:animRot>
                                  </p:childTnLst>
                                </p:cTn>
                              </p:par>
                            </p:childTnLst>
                          </p:cTn>
                        </p:par>
                        <p:par>
                          <p:cTn id="39" fill="hold">
                            <p:stCondLst>
                              <p:cond delay="5000"/>
                            </p:stCondLst>
                            <p:childTnLst>
                              <p:par>
                                <p:cTn id="40" presetID="32" presetClass="emph" presetSubtype="0" fill="hold" grpId="0" nodeType="afterEffect">
                                  <p:stCondLst>
                                    <p:cond delay="0"/>
                                  </p:stCondLst>
                                  <p:childTnLst>
                                    <p:animRot by="120000">
                                      <p:cBhvr>
                                        <p:cTn id="41" dur="100" fill="hold">
                                          <p:stCondLst>
                                            <p:cond delay="0"/>
                                          </p:stCondLst>
                                        </p:cTn>
                                        <p:tgtEl>
                                          <p:spTgt spid="4">
                                            <p:graphicEl>
                                              <a:dgm id="{67BDF268-5ADC-45E9-BC85-1540833FAAD2}"/>
                                            </p:graphicEl>
                                          </p:spTgt>
                                        </p:tgtEl>
                                        <p:attrNameLst>
                                          <p:attrName>r</p:attrName>
                                        </p:attrNameLst>
                                      </p:cBhvr>
                                    </p:animRot>
                                    <p:animRot by="-240000">
                                      <p:cBhvr>
                                        <p:cTn id="42" dur="200" fill="hold">
                                          <p:stCondLst>
                                            <p:cond delay="200"/>
                                          </p:stCondLst>
                                        </p:cTn>
                                        <p:tgtEl>
                                          <p:spTgt spid="4">
                                            <p:graphicEl>
                                              <a:dgm id="{67BDF268-5ADC-45E9-BC85-1540833FAAD2}"/>
                                            </p:graphicEl>
                                          </p:spTgt>
                                        </p:tgtEl>
                                        <p:attrNameLst>
                                          <p:attrName>r</p:attrName>
                                        </p:attrNameLst>
                                      </p:cBhvr>
                                    </p:animRot>
                                    <p:animRot by="240000">
                                      <p:cBhvr>
                                        <p:cTn id="43" dur="200" fill="hold">
                                          <p:stCondLst>
                                            <p:cond delay="400"/>
                                          </p:stCondLst>
                                        </p:cTn>
                                        <p:tgtEl>
                                          <p:spTgt spid="4">
                                            <p:graphicEl>
                                              <a:dgm id="{67BDF268-5ADC-45E9-BC85-1540833FAAD2}"/>
                                            </p:graphicEl>
                                          </p:spTgt>
                                        </p:tgtEl>
                                        <p:attrNameLst>
                                          <p:attrName>r</p:attrName>
                                        </p:attrNameLst>
                                      </p:cBhvr>
                                    </p:animRot>
                                    <p:animRot by="-240000">
                                      <p:cBhvr>
                                        <p:cTn id="44" dur="200" fill="hold">
                                          <p:stCondLst>
                                            <p:cond delay="600"/>
                                          </p:stCondLst>
                                        </p:cTn>
                                        <p:tgtEl>
                                          <p:spTgt spid="4">
                                            <p:graphicEl>
                                              <a:dgm id="{67BDF268-5ADC-45E9-BC85-1540833FAAD2}"/>
                                            </p:graphicEl>
                                          </p:spTgt>
                                        </p:tgtEl>
                                        <p:attrNameLst>
                                          <p:attrName>r</p:attrName>
                                        </p:attrNameLst>
                                      </p:cBhvr>
                                    </p:animRot>
                                    <p:animRot by="120000">
                                      <p:cBhvr>
                                        <p:cTn id="45" dur="200" fill="hold">
                                          <p:stCondLst>
                                            <p:cond delay="800"/>
                                          </p:stCondLst>
                                        </p:cTn>
                                        <p:tgtEl>
                                          <p:spTgt spid="4">
                                            <p:graphicEl>
                                              <a:dgm id="{67BDF268-5ADC-45E9-BC85-1540833FAAD2}"/>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a:bodyPr>
          <a:lstStyle/>
          <a:p>
            <a:pPr marL="0" indent="0">
              <a:buNone/>
            </a:pPr>
            <a:r>
              <a:rPr lang="tr-TR" sz="3200" dirty="0" smtClean="0"/>
              <a:t> DİNLEDİĞİNİZ İÇİN TEŞEKKÜR EDERİZ.</a:t>
            </a:r>
            <a:endParaRPr lang="tr-TR" sz="3200" dirty="0"/>
          </a:p>
        </p:txBody>
      </p:sp>
    </p:spTree>
    <p:extLst>
      <p:ext uri="{BB962C8B-B14F-4D97-AF65-F5344CB8AC3E}">
        <p14:creationId xmlns:p14="http://schemas.microsoft.com/office/powerpoint/2010/main" val="768588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SAĞLIKLI İNTERNET KULLANIMI</a:t>
            </a:r>
            <a:endParaRPr lang="tr-TR" dirty="0"/>
          </a:p>
        </p:txBody>
      </p:sp>
      <p:pic>
        <p:nvPicPr>
          <p:cNvPr id="5" name="4 İçerik Yer Tutucusu" descr="1393688_532133550196772_2028840736_n.jpg"/>
          <p:cNvPicPr>
            <a:picLocks noGrp="1" noChangeAspect="1"/>
          </p:cNvPicPr>
          <p:nvPr>
            <p:ph sz="quarter" idx="13"/>
          </p:nvPr>
        </p:nvPicPr>
        <p:blipFill>
          <a:blip r:embed="rId2"/>
          <a:stretch>
            <a:fillRect/>
          </a:stretch>
        </p:blipFill>
        <p:spPr>
          <a:xfrm>
            <a:off x="4375447" y="2366963"/>
            <a:ext cx="3441105" cy="3424237"/>
          </a:xfrm>
        </p:spPr>
      </p:pic>
    </p:spTree>
    <p:extLst>
      <p:ext uri="{BB962C8B-B14F-4D97-AF65-F5344CB8AC3E}">
        <p14:creationId xmlns:p14="http://schemas.microsoft.com/office/powerpoint/2010/main" val="554796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53816" y="1196752"/>
            <a:ext cx="8518648" cy="707886"/>
          </a:xfrm>
          <a:prstGeom prst="rect">
            <a:avLst/>
          </a:prstGeom>
        </p:spPr>
        <p:txBody>
          <a:bodyPr wrap="square">
            <a:spAutoFit/>
          </a:bodyPr>
          <a:lstStyle/>
          <a:p>
            <a:r>
              <a:rPr lang="tr-TR" sz="2000" dirty="0"/>
              <a:t>Bir kişinin bir şeye bağımlı olması, onsuz yaşayamaması, onsuz olduğunda mutsuz olması bağımlılık olarak adlandırılır. Bir kişi…</a:t>
            </a:r>
          </a:p>
        </p:txBody>
      </p:sp>
      <p:sp>
        <p:nvSpPr>
          <p:cNvPr id="8" name="TextBox 2"/>
          <p:cNvSpPr txBox="1"/>
          <p:nvPr/>
        </p:nvSpPr>
        <p:spPr>
          <a:xfrm>
            <a:off x="2207568" y="188640"/>
            <a:ext cx="6918922" cy="738664"/>
          </a:xfrm>
          <a:prstGeom prst="rect">
            <a:avLst/>
          </a:prstGeom>
          <a:noFill/>
        </p:spPr>
        <p:txBody>
          <a:bodyPr wrap="square" rtlCol="0">
            <a:spAutoFit/>
          </a:bodyPr>
          <a:lstStyle/>
          <a:p>
            <a:r>
              <a:rPr lang="en-US" sz="4200" dirty="0" err="1">
                <a:solidFill>
                  <a:srgbClr val="FF0000"/>
                </a:solidFill>
              </a:rPr>
              <a:t>Bağımlı</a:t>
            </a:r>
            <a:r>
              <a:rPr lang="tr-TR" sz="4200" dirty="0" err="1">
                <a:solidFill>
                  <a:srgbClr val="FF0000"/>
                </a:solidFill>
              </a:rPr>
              <a:t>lık</a:t>
            </a:r>
            <a:endParaRPr lang="en-US" sz="4200" dirty="0">
              <a:solidFill>
                <a:srgbClr val="FF0000"/>
              </a:solidFill>
            </a:endParaRPr>
          </a:p>
        </p:txBody>
      </p:sp>
      <p:sp>
        <p:nvSpPr>
          <p:cNvPr id="5" name="Dikdörtgen 2"/>
          <p:cNvSpPr/>
          <p:nvPr/>
        </p:nvSpPr>
        <p:spPr>
          <a:xfrm rot="21063236">
            <a:off x="1753332" y="2265758"/>
            <a:ext cx="233368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Devamlı bilgisayar oyunu oynamak istiyorsa…</a:t>
            </a:r>
          </a:p>
        </p:txBody>
      </p:sp>
      <p:sp>
        <p:nvSpPr>
          <p:cNvPr id="6" name="Dikdörtgen 2"/>
          <p:cNvSpPr/>
          <p:nvPr/>
        </p:nvSpPr>
        <p:spPr>
          <a:xfrm rot="456589">
            <a:off x="730092" y="3342731"/>
            <a:ext cx="3687823"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Bilgisayar, tablet vb. başındayken zamanın nasıl geçtiğini fark etmiyorsa…</a:t>
            </a:r>
          </a:p>
        </p:txBody>
      </p:sp>
      <p:sp>
        <p:nvSpPr>
          <p:cNvPr id="9" name="Dikdörtgen 2"/>
          <p:cNvSpPr/>
          <p:nvPr/>
        </p:nvSpPr>
        <p:spPr>
          <a:xfrm rot="21258390">
            <a:off x="1746866" y="4542814"/>
            <a:ext cx="2528658"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1600" b="1" dirty="0"/>
              <a:t>Bilgisayar, tablet vb. başında geçirdiği vakti her geçen gün çoğaltıyorsa…</a:t>
            </a:r>
          </a:p>
        </p:txBody>
      </p:sp>
      <p:sp>
        <p:nvSpPr>
          <p:cNvPr id="10" name="Dikdörtgen 2"/>
          <p:cNvSpPr/>
          <p:nvPr/>
        </p:nvSpPr>
        <p:spPr>
          <a:xfrm rot="445206">
            <a:off x="4379733" y="4783541"/>
            <a:ext cx="2945446"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sz="1600" b="1" dirty="0"/>
              <a:t>Kendisine çok fazla bilgisayar oyunu oynadığı, artık kapatması gerektiği hatırlatıldığında sinirleniyor, hırçınlaşıyorsa…</a:t>
            </a:r>
          </a:p>
        </p:txBody>
      </p:sp>
      <p:sp>
        <p:nvSpPr>
          <p:cNvPr id="11" name="Dikdörtgen 2"/>
          <p:cNvSpPr/>
          <p:nvPr/>
        </p:nvSpPr>
        <p:spPr>
          <a:xfrm rot="276276">
            <a:off x="4666232" y="2153286"/>
            <a:ext cx="2336287"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Oyun oynamadığı zamanlarda aklı hep oyunlarında kalıyorsa…</a:t>
            </a:r>
          </a:p>
        </p:txBody>
      </p:sp>
      <p:sp>
        <p:nvSpPr>
          <p:cNvPr id="12" name="Dikdörtgen 2"/>
          <p:cNvSpPr/>
          <p:nvPr/>
        </p:nvSpPr>
        <p:spPr>
          <a:xfrm rot="21335390">
            <a:off x="4647105" y="3255389"/>
            <a:ext cx="3717062"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Bilgisayar, tablet vb. başında olmadığı zamanlarda öfkeli, huzursuz, asabi oluyorsa…</a:t>
            </a:r>
          </a:p>
        </p:txBody>
      </p:sp>
      <p:sp>
        <p:nvSpPr>
          <p:cNvPr id="13" name="Dikdörtgen 2"/>
          <p:cNvSpPr/>
          <p:nvPr/>
        </p:nvSpPr>
        <p:spPr>
          <a:xfrm rot="21327134">
            <a:off x="7977001" y="2085068"/>
            <a:ext cx="2867146" cy="830997"/>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Bilgisayar, tablet vb. yüzünden arkadaşlarından uzak kalıyor, ailesi ile arası bozuluyorsa…</a:t>
            </a:r>
          </a:p>
        </p:txBody>
      </p:sp>
      <p:sp>
        <p:nvSpPr>
          <p:cNvPr id="14" name="Dikdörtgen 2"/>
          <p:cNvSpPr/>
          <p:nvPr/>
        </p:nvSpPr>
        <p:spPr>
          <a:xfrm rot="247984">
            <a:off x="8570243" y="3280461"/>
            <a:ext cx="2792236" cy="830997"/>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Yemeklerini bile bilgisayar, tablet vb. başında yemek istiyorsa…</a:t>
            </a:r>
          </a:p>
        </p:txBody>
      </p:sp>
      <p:sp>
        <p:nvSpPr>
          <p:cNvPr id="15" name="Dikdörtgen 2"/>
          <p:cNvSpPr/>
          <p:nvPr/>
        </p:nvSpPr>
        <p:spPr>
          <a:xfrm rot="21221208">
            <a:off x="7565535" y="4449256"/>
            <a:ext cx="2886014" cy="830997"/>
          </a:xfrm>
          <a:prstGeom prst="rect">
            <a:avLst/>
          </a:prstGeom>
          <a:solidFill>
            <a:schemeClr val="accent6">
              <a:lumMod val="5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Bilgisayar, tablet vb. söz konusu olduğunda kendisine söz geçiremiyorsa…</a:t>
            </a:r>
          </a:p>
        </p:txBody>
      </p:sp>
      <p:sp>
        <p:nvSpPr>
          <p:cNvPr id="16" name="Dikdörtgen 2"/>
          <p:cNvSpPr/>
          <p:nvPr/>
        </p:nvSpPr>
        <p:spPr>
          <a:xfrm rot="259260">
            <a:off x="7975035" y="5727696"/>
            <a:ext cx="3404801" cy="830997"/>
          </a:xfrm>
          <a:prstGeom prst="rect">
            <a:avLst/>
          </a:prstGeom>
          <a:solidFill>
            <a:schemeClr val="bg2">
              <a:lumMod val="2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1600" b="1" dirty="0"/>
              <a:t>Bilgisayar oyunları yüzünden</a:t>
            </a:r>
          </a:p>
          <a:p>
            <a:r>
              <a:rPr lang="tr-TR" sz="1600" b="1" dirty="0"/>
              <a:t>uykusuz kalıyor, derslerine çalışmıyor ve başarısı düşüyorsa...</a:t>
            </a:r>
          </a:p>
        </p:txBody>
      </p:sp>
      <p:sp>
        <p:nvSpPr>
          <p:cNvPr id="17" name="Dikdörtgen 2"/>
          <p:cNvSpPr/>
          <p:nvPr/>
        </p:nvSpPr>
        <p:spPr>
          <a:xfrm>
            <a:off x="978361" y="5789859"/>
            <a:ext cx="5740092" cy="584775"/>
          </a:xfrm>
          <a:prstGeom prst="rect">
            <a:avLst/>
          </a:prstGeom>
        </p:spPr>
        <p:txBody>
          <a:bodyPr wrap="square">
            <a:spAutoFit/>
          </a:bodyPr>
          <a:lstStyle/>
          <a:p>
            <a:r>
              <a:rPr lang="tr-TR" sz="3200" b="1" dirty="0">
                <a:solidFill>
                  <a:srgbClr val="FF0000"/>
                </a:solidFill>
              </a:rPr>
              <a:t>…o kişi bir teknoloji bağımlısıdır.</a:t>
            </a:r>
          </a:p>
        </p:txBody>
      </p:sp>
    </p:spTree>
    <p:extLst>
      <p:ext uri="{BB962C8B-B14F-4D97-AF65-F5344CB8AC3E}">
        <p14:creationId xmlns:p14="http://schemas.microsoft.com/office/powerpoint/2010/main" val="42047057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childTnLst>
                          </p:cTn>
                        </p:par>
                        <p:par>
                          <p:cTn id="174" fill="hold">
                            <p:stCondLst>
                              <p:cond delay="20000"/>
                            </p:stCondLst>
                            <p:childTnLst>
                              <p:par>
                                <p:cTn id="175" presetID="55" presetClass="entr" presetSubtype="0" fill="hold" grpId="0" nodeType="afterEffect">
                                  <p:stCondLst>
                                    <p:cond delay="0"/>
                                  </p:stCondLst>
                                  <p:childTnLst>
                                    <p:set>
                                      <p:cBhvr>
                                        <p:cTn id="176" dur="1" fill="hold">
                                          <p:stCondLst>
                                            <p:cond delay="0"/>
                                          </p:stCondLst>
                                        </p:cTn>
                                        <p:tgtEl>
                                          <p:spTgt spid="17"/>
                                        </p:tgtEl>
                                        <p:attrNameLst>
                                          <p:attrName>style.visibility</p:attrName>
                                        </p:attrNameLst>
                                      </p:cBhvr>
                                      <p:to>
                                        <p:strVal val="visible"/>
                                      </p:to>
                                    </p:set>
                                    <p:anim calcmode="lin" valueType="num">
                                      <p:cBhvr>
                                        <p:cTn id="177" dur="1000" fill="hold"/>
                                        <p:tgtEl>
                                          <p:spTgt spid="17"/>
                                        </p:tgtEl>
                                        <p:attrNameLst>
                                          <p:attrName>ppt_w</p:attrName>
                                        </p:attrNameLst>
                                      </p:cBhvr>
                                      <p:tavLst>
                                        <p:tav tm="0">
                                          <p:val>
                                            <p:strVal val="#ppt_w*0.70"/>
                                          </p:val>
                                        </p:tav>
                                        <p:tav tm="100000">
                                          <p:val>
                                            <p:strVal val="#ppt_w"/>
                                          </p:val>
                                        </p:tav>
                                      </p:tavLst>
                                    </p:anim>
                                    <p:anim calcmode="lin" valueType="num">
                                      <p:cBhvr>
                                        <p:cTn id="178" dur="1000" fill="hold"/>
                                        <p:tgtEl>
                                          <p:spTgt spid="17"/>
                                        </p:tgtEl>
                                        <p:attrNameLst>
                                          <p:attrName>ppt_h</p:attrName>
                                        </p:attrNameLst>
                                      </p:cBhvr>
                                      <p:tavLst>
                                        <p:tav tm="0">
                                          <p:val>
                                            <p:strVal val="#ppt_h"/>
                                          </p:val>
                                        </p:tav>
                                        <p:tav tm="100000">
                                          <p:val>
                                            <p:strVal val="#ppt_h"/>
                                          </p:val>
                                        </p:tav>
                                      </p:tavLst>
                                    </p:anim>
                                    <p:animEffect transition="in" filter="fade">
                                      <p:cBhvr>
                                        <p:cTn id="17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BAĞIMLILIK</a:t>
            </a:r>
            <a:endParaRPr lang="tr-TR" dirty="0"/>
          </a:p>
        </p:txBody>
      </p:sp>
      <p:pic>
        <p:nvPicPr>
          <p:cNvPr id="4" name="3 İçerik Yer Tutucusu" descr="AD-Satirical-Illustrations-Show-Our-Addiction-To-Technology-06.jpg"/>
          <p:cNvPicPr>
            <a:picLocks noGrp="1" noChangeAspect="1"/>
          </p:cNvPicPr>
          <p:nvPr>
            <p:ph sz="quarter" idx="13"/>
          </p:nvPr>
        </p:nvPicPr>
        <p:blipFill>
          <a:blip r:embed="rId2"/>
          <a:stretch>
            <a:fillRect/>
          </a:stretch>
        </p:blipFill>
        <p:spPr>
          <a:xfrm>
            <a:off x="3698241" y="2366963"/>
            <a:ext cx="4795517" cy="3424237"/>
          </a:xfrm>
        </p:spPr>
      </p:pic>
    </p:spTree>
    <p:extLst>
      <p:ext uri="{BB962C8B-B14F-4D97-AF65-F5344CB8AC3E}">
        <p14:creationId xmlns:p14="http://schemas.microsoft.com/office/powerpoint/2010/main" val="2288036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Box 2"/>
          <p:cNvSpPr txBox="1"/>
          <p:nvPr/>
        </p:nvSpPr>
        <p:spPr>
          <a:xfrm>
            <a:off x="1847528" y="188640"/>
            <a:ext cx="6918922" cy="738664"/>
          </a:xfrm>
          <a:prstGeom prst="rect">
            <a:avLst/>
          </a:prstGeom>
          <a:noFill/>
        </p:spPr>
        <p:txBody>
          <a:bodyPr wrap="square" rtlCol="0">
            <a:spAutoFit/>
          </a:bodyPr>
          <a:lstStyle/>
          <a:p>
            <a:r>
              <a:rPr lang="en-US" sz="4200" b="1" dirty="0" err="1">
                <a:solidFill>
                  <a:srgbClr val="FF0000"/>
                </a:solidFill>
              </a:rPr>
              <a:t>Teknoloji</a:t>
            </a:r>
            <a:r>
              <a:rPr lang="en-US" sz="4200" b="1" dirty="0">
                <a:solidFill>
                  <a:srgbClr val="FF0000"/>
                </a:solidFill>
              </a:rPr>
              <a:t> </a:t>
            </a:r>
            <a:r>
              <a:rPr lang="en-US" sz="4200" b="1" dirty="0" err="1">
                <a:solidFill>
                  <a:srgbClr val="FF0000"/>
                </a:solidFill>
              </a:rPr>
              <a:t>Bağımlı</a:t>
            </a:r>
            <a:r>
              <a:rPr lang="tr-TR" sz="4200" b="1" dirty="0" err="1">
                <a:solidFill>
                  <a:srgbClr val="FF0000"/>
                </a:solidFill>
              </a:rPr>
              <a:t>sı</a:t>
            </a:r>
            <a:r>
              <a:rPr lang="tr-TR" sz="4200" b="1" dirty="0">
                <a:solidFill>
                  <a:srgbClr val="FF0000"/>
                </a:solidFill>
              </a:rPr>
              <a:t> Olan Kişi…</a:t>
            </a:r>
            <a:endParaRPr lang="en-US" sz="4200" b="1" dirty="0">
              <a:solidFill>
                <a:srgbClr val="FF0000"/>
              </a:solidFill>
            </a:endParaRPr>
          </a:p>
        </p:txBody>
      </p:sp>
      <p:sp>
        <p:nvSpPr>
          <p:cNvPr id="4" name="Dikdörtgen 3"/>
          <p:cNvSpPr/>
          <p:nvPr/>
        </p:nvSpPr>
        <p:spPr>
          <a:xfrm>
            <a:off x="2226676" y="1765148"/>
            <a:ext cx="8441324" cy="1015663"/>
          </a:xfrm>
          <a:prstGeom prst="rect">
            <a:avLst/>
          </a:prstGeom>
        </p:spPr>
        <p:txBody>
          <a:bodyPr wrap="square">
            <a:spAutoFit/>
          </a:bodyPr>
          <a:lstStyle/>
          <a:p>
            <a:pPr marL="457200" indent="-457200">
              <a:buFont typeface="Wingdings" panose="05000000000000000000" pitchFamily="2" charset="2"/>
              <a:buChar char="Ø"/>
            </a:pPr>
            <a:r>
              <a:rPr lang="en-US" sz="2000" dirty="0" err="1" smtClean="0">
                <a:solidFill>
                  <a:schemeClr val="bg1"/>
                </a:solidFill>
              </a:rPr>
              <a:t>Teknoloji</a:t>
            </a:r>
            <a:r>
              <a:rPr lang="en-US" sz="2000" dirty="0" smtClean="0">
                <a:solidFill>
                  <a:schemeClr val="bg1"/>
                </a:solidFill>
              </a:rPr>
              <a:t> </a:t>
            </a:r>
            <a:r>
              <a:rPr lang="en-US" sz="2000" dirty="0" err="1" smtClean="0">
                <a:solidFill>
                  <a:schemeClr val="bg1"/>
                </a:solidFill>
              </a:rPr>
              <a:t>bağımlısı</a:t>
            </a:r>
            <a:r>
              <a:rPr lang="en-US" sz="2000" dirty="0" smtClean="0">
                <a:solidFill>
                  <a:schemeClr val="bg1"/>
                </a:solidFill>
              </a:rPr>
              <a:t> </a:t>
            </a:r>
            <a:r>
              <a:rPr lang="en-US" sz="2000" dirty="0" err="1" smtClean="0">
                <a:solidFill>
                  <a:schemeClr val="bg1"/>
                </a:solidFill>
              </a:rPr>
              <a:t>olan</a:t>
            </a:r>
            <a:r>
              <a:rPr lang="en-US" sz="2000" dirty="0" smtClean="0">
                <a:solidFill>
                  <a:schemeClr val="bg1"/>
                </a:solidFill>
              </a:rPr>
              <a:t> </a:t>
            </a:r>
            <a:r>
              <a:rPr lang="en-US" sz="2000" dirty="0" err="1" smtClean="0">
                <a:solidFill>
                  <a:schemeClr val="bg1"/>
                </a:solidFill>
              </a:rPr>
              <a:t>kişi</a:t>
            </a:r>
            <a:r>
              <a:rPr lang="tr-TR" sz="2000" dirty="0">
                <a:solidFill>
                  <a:schemeClr val="bg1"/>
                </a:solidFill>
              </a:rPr>
              <a:t> </a:t>
            </a:r>
            <a:r>
              <a:rPr lang="en-US" sz="2000" dirty="0" err="1" smtClean="0">
                <a:solidFill>
                  <a:schemeClr val="bg1"/>
                </a:solidFill>
              </a:rPr>
              <a:t>hayatının</a:t>
            </a:r>
            <a:r>
              <a:rPr lang="en-US" sz="2000" dirty="0" smtClean="0">
                <a:solidFill>
                  <a:schemeClr val="bg1"/>
                </a:solidFill>
              </a:rPr>
              <a:t> </a:t>
            </a:r>
            <a:r>
              <a:rPr lang="tr-TR" sz="2000" dirty="0" smtClean="0">
                <a:solidFill>
                  <a:schemeClr val="bg1"/>
                </a:solidFill>
              </a:rPr>
              <a:t>büyük </a:t>
            </a:r>
            <a:r>
              <a:rPr lang="en-US" sz="2000" dirty="0" err="1" smtClean="0">
                <a:solidFill>
                  <a:schemeClr val="bg1"/>
                </a:solidFill>
              </a:rPr>
              <a:t>bir</a:t>
            </a:r>
            <a:r>
              <a:rPr lang="en-US" sz="2000" dirty="0" smtClean="0">
                <a:solidFill>
                  <a:schemeClr val="bg1"/>
                </a:solidFill>
              </a:rPr>
              <a:t> </a:t>
            </a:r>
            <a:r>
              <a:rPr lang="en-US" sz="2000" dirty="0" err="1" smtClean="0">
                <a:solidFill>
                  <a:schemeClr val="bg1"/>
                </a:solidFill>
              </a:rPr>
              <a:t>bölümünü</a:t>
            </a:r>
            <a:r>
              <a:rPr lang="tr-TR" sz="2000" dirty="0">
                <a:solidFill>
                  <a:schemeClr val="bg1"/>
                </a:solidFill>
              </a:rPr>
              <a:t> </a:t>
            </a:r>
            <a:r>
              <a:rPr lang="en-US" sz="2000" dirty="0" err="1" smtClean="0">
                <a:solidFill>
                  <a:schemeClr val="bg1"/>
                </a:solidFill>
              </a:rPr>
              <a:t>teknoloji</a:t>
            </a:r>
            <a:r>
              <a:rPr lang="tr-TR" sz="2000" dirty="0" err="1" smtClean="0">
                <a:solidFill>
                  <a:schemeClr val="bg1"/>
                </a:solidFill>
              </a:rPr>
              <a:t>yi</a:t>
            </a:r>
            <a:r>
              <a:rPr lang="en-US" sz="2000" dirty="0" smtClean="0">
                <a:solidFill>
                  <a:schemeClr val="bg1"/>
                </a:solidFill>
              </a:rPr>
              <a:t> </a:t>
            </a:r>
            <a:r>
              <a:rPr lang="en-US" sz="2000" dirty="0" err="1" smtClean="0">
                <a:solidFill>
                  <a:schemeClr val="bg1"/>
                </a:solidFill>
              </a:rPr>
              <a:t>kullan</a:t>
            </a:r>
            <a:r>
              <a:rPr lang="tr-TR" sz="2000" dirty="0" err="1" smtClean="0">
                <a:solidFill>
                  <a:schemeClr val="bg1"/>
                </a:solidFill>
              </a:rPr>
              <a:t>mak</a:t>
            </a:r>
            <a:r>
              <a:rPr lang="tr-TR" sz="2000" dirty="0" smtClean="0">
                <a:solidFill>
                  <a:schemeClr val="bg1"/>
                </a:solidFill>
              </a:rPr>
              <a:t> için ayırır</a:t>
            </a:r>
            <a:r>
              <a:rPr lang="en-US" sz="2000" dirty="0" smtClean="0">
                <a:solidFill>
                  <a:schemeClr val="bg1"/>
                </a:solidFill>
              </a:rPr>
              <a:t>, </a:t>
            </a:r>
            <a:r>
              <a:rPr lang="tr-TR" sz="2000" dirty="0">
                <a:solidFill>
                  <a:schemeClr val="bg1"/>
                </a:solidFill>
              </a:rPr>
              <a:t> </a:t>
            </a:r>
            <a:r>
              <a:rPr lang="en-US" sz="2000" dirty="0" err="1" smtClean="0">
                <a:solidFill>
                  <a:schemeClr val="bg1"/>
                </a:solidFill>
              </a:rPr>
              <a:t>yapmak</a:t>
            </a:r>
            <a:r>
              <a:rPr lang="en-US" sz="2000" dirty="0" smtClean="0">
                <a:solidFill>
                  <a:schemeClr val="bg1"/>
                </a:solidFill>
              </a:rPr>
              <a:t> </a:t>
            </a:r>
            <a:r>
              <a:rPr lang="en-US" sz="2000" dirty="0" err="1">
                <a:solidFill>
                  <a:schemeClr val="bg1"/>
                </a:solidFill>
              </a:rPr>
              <a:t>zorunda</a:t>
            </a:r>
            <a:r>
              <a:rPr lang="en-US" sz="2000" dirty="0">
                <a:solidFill>
                  <a:schemeClr val="bg1"/>
                </a:solidFill>
              </a:rPr>
              <a:t> </a:t>
            </a:r>
            <a:r>
              <a:rPr lang="en-US" sz="2000" dirty="0" err="1">
                <a:solidFill>
                  <a:schemeClr val="bg1"/>
                </a:solidFill>
              </a:rPr>
              <a:t>olduğu</a:t>
            </a:r>
            <a:r>
              <a:rPr lang="en-US" sz="2000" dirty="0">
                <a:solidFill>
                  <a:schemeClr val="bg1"/>
                </a:solidFill>
              </a:rPr>
              <a:t> </a:t>
            </a:r>
            <a:r>
              <a:rPr lang="en-US" sz="2000" dirty="0" err="1">
                <a:solidFill>
                  <a:schemeClr val="bg1"/>
                </a:solidFill>
              </a:rPr>
              <a:t>işleri</a:t>
            </a:r>
            <a:r>
              <a:rPr lang="en-US" sz="2000" dirty="0">
                <a:solidFill>
                  <a:schemeClr val="bg1"/>
                </a:solidFill>
              </a:rPr>
              <a:t> </a:t>
            </a:r>
            <a:r>
              <a:rPr lang="en-US" sz="2000" dirty="0" err="1" smtClean="0">
                <a:solidFill>
                  <a:schemeClr val="bg1"/>
                </a:solidFill>
              </a:rPr>
              <a:t>yapmaz</a:t>
            </a:r>
            <a:r>
              <a:rPr lang="tr-TR" sz="2000" dirty="0">
                <a:solidFill>
                  <a:schemeClr val="bg1"/>
                </a:solidFill>
              </a:rPr>
              <a:t> </a:t>
            </a:r>
            <a:r>
              <a:rPr lang="en-US" sz="2000" dirty="0" err="1" smtClean="0">
                <a:solidFill>
                  <a:schemeClr val="bg1"/>
                </a:solidFill>
              </a:rPr>
              <a:t>veya</a:t>
            </a:r>
            <a:r>
              <a:rPr lang="en-US" sz="2000" dirty="0" smtClean="0">
                <a:solidFill>
                  <a:schemeClr val="bg1"/>
                </a:solidFill>
              </a:rPr>
              <a:t> </a:t>
            </a:r>
            <a:r>
              <a:rPr lang="tr-TR" sz="2000" dirty="0">
                <a:solidFill>
                  <a:schemeClr val="bg1"/>
                </a:solidFill>
              </a:rPr>
              <a:t>yapmak zorunda olduğu işleri </a:t>
            </a:r>
            <a:r>
              <a:rPr lang="en-US" sz="2000" dirty="0" err="1" smtClean="0">
                <a:solidFill>
                  <a:schemeClr val="bg1"/>
                </a:solidFill>
              </a:rPr>
              <a:t>durmadan</a:t>
            </a:r>
            <a:r>
              <a:rPr lang="en-US" sz="2000" dirty="0" smtClean="0">
                <a:solidFill>
                  <a:schemeClr val="bg1"/>
                </a:solidFill>
              </a:rPr>
              <a:t> </a:t>
            </a:r>
            <a:r>
              <a:rPr lang="en-US" sz="2000" dirty="0" err="1">
                <a:solidFill>
                  <a:schemeClr val="bg1"/>
                </a:solidFill>
              </a:rPr>
              <a:t>erteler</a:t>
            </a:r>
            <a:r>
              <a:rPr lang="en-US" sz="2000" dirty="0">
                <a:solidFill>
                  <a:schemeClr val="bg1"/>
                </a:solidFill>
              </a:rPr>
              <a:t>.</a:t>
            </a:r>
          </a:p>
        </p:txBody>
      </p:sp>
    </p:spTree>
    <p:extLst>
      <p:ext uri="{BB962C8B-B14F-4D97-AF65-F5344CB8AC3E}">
        <p14:creationId xmlns:p14="http://schemas.microsoft.com/office/powerpoint/2010/main" val="3651976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BAĞIMLILIK</a:t>
            </a:r>
            <a:endParaRPr lang="tr-TR" dirty="0"/>
          </a:p>
        </p:txBody>
      </p:sp>
      <p:pic>
        <p:nvPicPr>
          <p:cNvPr id="4" name="3 İçerik Yer Tutucusu" descr="aliskanlikyapar1.jpg"/>
          <p:cNvPicPr>
            <a:picLocks noGrp="1" noChangeAspect="1"/>
          </p:cNvPicPr>
          <p:nvPr>
            <p:ph sz="quarter" idx="13"/>
          </p:nvPr>
        </p:nvPicPr>
        <p:blipFill>
          <a:blip r:embed="rId2"/>
          <a:stretch>
            <a:fillRect/>
          </a:stretch>
        </p:blipFill>
        <p:spPr>
          <a:xfrm>
            <a:off x="4716400" y="2366963"/>
            <a:ext cx="2759199" cy="3424237"/>
          </a:xfrm>
        </p:spPr>
      </p:pic>
    </p:spTree>
    <p:extLst>
      <p:ext uri="{BB962C8B-B14F-4D97-AF65-F5344CB8AC3E}">
        <p14:creationId xmlns:p14="http://schemas.microsoft.com/office/powerpoint/2010/main" val="475317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588" y="2649848"/>
            <a:ext cx="2032839" cy="2563707"/>
          </a:xfrm>
          <a:prstGeom prst="rect">
            <a:avLst/>
          </a:prstGeom>
        </p:spPr>
      </p:pic>
      <p:sp>
        <p:nvSpPr>
          <p:cNvPr id="5" name="Oval Callout 4"/>
          <p:cNvSpPr/>
          <p:nvPr/>
        </p:nvSpPr>
        <p:spPr>
          <a:xfrm>
            <a:off x="1809270" y="1349130"/>
            <a:ext cx="2270506" cy="1536171"/>
          </a:xfrm>
          <a:prstGeom prst="wedgeEllipseCallout">
            <a:avLst>
              <a:gd name="adj1" fmla="val 66603"/>
              <a:gd name="adj2" fmla="val 5167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dirty="0">
                <a:solidFill>
                  <a:schemeClr val="bg1"/>
                </a:solidFill>
              </a:rPr>
              <a:t>Merak ediyorum!</a:t>
            </a:r>
          </a:p>
        </p:txBody>
      </p:sp>
      <p:sp>
        <p:nvSpPr>
          <p:cNvPr id="7" name="TextBox 6"/>
          <p:cNvSpPr txBox="1"/>
          <p:nvPr/>
        </p:nvSpPr>
        <p:spPr>
          <a:xfrm>
            <a:off x="2856656" y="188640"/>
            <a:ext cx="8855968" cy="707886"/>
          </a:xfrm>
          <a:prstGeom prst="rect">
            <a:avLst/>
          </a:prstGeom>
          <a:noFill/>
        </p:spPr>
        <p:txBody>
          <a:bodyPr wrap="square" rtlCol="0">
            <a:spAutoFit/>
          </a:bodyPr>
          <a:lstStyle/>
          <a:p>
            <a:r>
              <a:rPr lang="tr-TR" sz="4000" dirty="0">
                <a:solidFill>
                  <a:srgbClr val="FF0000"/>
                </a:solidFill>
                <a:latin typeface="+mj-lt"/>
              </a:rPr>
              <a:t>Nasıl Bağımlı Oluyorlar?</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520" y="286510"/>
            <a:ext cx="921524" cy="542925"/>
          </a:xfrm>
          <a:prstGeom prst="rect">
            <a:avLst/>
          </a:prstGeom>
        </p:spPr>
      </p:pic>
      <p:grpSp>
        <p:nvGrpSpPr>
          <p:cNvPr id="28" name="Group 27"/>
          <p:cNvGrpSpPr/>
          <p:nvPr/>
        </p:nvGrpSpPr>
        <p:grpSpPr>
          <a:xfrm>
            <a:off x="5195901" y="1196752"/>
            <a:ext cx="5194181" cy="1638582"/>
            <a:chOff x="3671900" y="1196752"/>
            <a:chExt cx="5194181" cy="1638582"/>
          </a:xfrm>
        </p:grpSpPr>
        <p:sp>
          <p:nvSpPr>
            <p:cNvPr id="14" name="Right Arrow 13"/>
            <p:cNvSpPr/>
            <p:nvPr/>
          </p:nvSpPr>
          <p:spPr>
            <a:xfrm>
              <a:off x="3671900" y="1742705"/>
              <a:ext cx="1512168" cy="749018"/>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1</a:t>
              </a:r>
            </a:p>
          </p:txBody>
        </p:sp>
        <p:sp>
          <p:nvSpPr>
            <p:cNvPr id="11" name="Oval Callout 10"/>
            <p:cNvSpPr/>
            <p:nvPr/>
          </p:nvSpPr>
          <p:spPr>
            <a:xfrm>
              <a:off x="6300192" y="1196752"/>
              <a:ext cx="2565889" cy="1638582"/>
            </a:xfrm>
            <a:prstGeom prst="wedgeEllipseCallout">
              <a:avLst>
                <a:gd name="adj1" fmla="val -67397"/>
                <a:gd name="adj2" fmla="val 5376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a:solidFill>
                    <a:schemeClr val="bg1"/>
                  </a:solidFill>
                </a:rPr>
                <a:t>Arkadaşlarımın hepsi oynuyor!</a:t>
              </a:r>
            </a:p>
          </p:txBody>
        </p:sp>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181" y="2560254"/>
            <a:ext cx="2334189" cy="2596939"/>
          </a:xfrm>
          <a:prstGeom prst="rect">
            <a:avLst/>
          </a:prstGeom>
        </p:spPr>
      </p:pic>
      <p:grpSp>
        <p:nvGrpSpPr>
          <p:cNvPr id="29" name="Group 28"/>
          <p:cNvGrpSpPr/>
          <p:nvPr/>
        </p:nvGrpSpPr>
        <p:grpSpPr>
          <a:xfrm>
            <a:off x="7953071" y="3119592"/>
            <a:ext cx="2437010" cy="3477761"/>
            <a:chOff x="6429071" y="3119591"/>
            <a:chExt cx="2437010" cy="3477761"/>
          </a:xfrm>
        </p:grpSpPr>
        <p:sp>
          <p:nvSpPr>
            <p:cNvPr id="12" name="Oval Callout 11"/>
            <p:cNvSpPr/>
            <p:nvPr/>
          </p:nvSpPr>
          <p:spPr>
            <a:xfrm>
              <a:off x="6429071" y="4941168"/>
              <a:ext cx="2437010" cy="1656184"/>
            </a:xfrm>
            <a:prstGeom prst="wedgeEllipseCallout">
              <a:avLst>
                <a:gd name="adj1" fmla="val -61359"/>
                <a:gd name="adj2" fmla="val -68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bg1"/>
                  </a:solidFill>
                </a:rPr>
                <a:t>Yapacak hiçbir şey yok!</a:t>
              </a:r>
            </a:p>
          </p:txBody>
        </p:sp>
        <p:sp>
          <p:nvSpPr>
            <p:cNvPr id="15" name="Right Arrow 14"/>
            <p:cNvSpPr/>
            <p:nvPr/>
          </p:nvSpPr>
          <p:spPr>
            <a:xfrm rot="5400000">
              <a:off x="6891492" y="3501166"/>
              <a:ext cx="1512168" cy="74901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gr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2640" y="2496382"/>
            <a:ext cx="1465834" cy="2612715"/>
          </a:xfrm>
          <a:prstGeom prst="rect">
            <a:avLst/>
          </a:prstGeom>
        </p:spPr>
      </p:pic>
      <p:grpSp>
        <p:nvGrpSpPr>
          <p:cNvPr id="30" name="Group 29"/>
          <p:cNvGrpSpPr/>
          <p:nvPr/>
        </p:nvGrpSpPr>
        <p:grpSpPr>
          <a:xfrm>
            <a:off x="1798244" y="4941168"/>
            <a:ext cx="4909825" cy="1656184"/>
            <a:chOff x="274243" y="4941168"/>
            <a:chExt cx="4909825" cy="1656184"/>
          </a:xfrm>
        </p:grpSpPr>
        <p:sp>
          <p:nvSpPr>
            <p:cNvPr id="13" name="Oval Callout 12"/>
            <p:cNvSpPr/>
            <p:nvPr/>
          </p:nvSpPr>
          <p:spPr>
            <a:xfrm>
              <a:off x="274243" y="4941168"/>
              <a:ext cx="2497557" cy="1656184"/>
            </a:xfrm>
            <a:prstGeom prst="wedgeEllipseCallout">
              <a:avLst>
                <a:gd name="adj1" fmla="val 69926"/>
                <a:gd name="adj2" fmla="val -525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dirty="0">
                  <a:solidFill>
                    <a:schemeClr val="bg1"/>
                  </a:solidFill>
                </a:rPr>
                <a:t>Ben onsuz yapamam!</a:t>
              </a:r>
            </a:p>
          </p:txBody>
        </p:sp>
        <p:sp>
          <p:nvSpPr>
            <p:cNvPr id="16" name="Right Arrow 15"/>
            <p:cNvSpPr/>
            <p:nvPr/>
          </p:nvSpPr>
          <p:spPr>
            <a:xfrm rot="10800000" flipV="1">
              <a:off x="3671900" y="5394751"/>
              <a:ext cx="1512168" cy="749018"/>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3</a:t>
              </a:r>
            </a:p>
          </p:txBody>
        </p:sp>
      </p:gr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0204" y="2555744"/>
            <a:ext cx="1733716" cy="2597376"/>
          </a:xfrm>
          <a:prstGeom prst="rect">
            <a:avLst/>
          </a:prstGeom>
        </p:spPr>
      </p:pic>
    </p:spTree>
    <p:extLst>
      <p:ext uri="{BB962C8B-B14F-4D97-AF65-F5344CB8AC3E}">
        <p14:creationId xmlns:p14="http://schemas.microsoft.com/office/powerpoint/2010/main" val="17296164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xit" presetSubtype="0" fill="hold"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xit" presetSubtype="0" fill="hold"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xit" presetSubtype="0" fill="hold" nodeType="with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extBox 6"/>
          <p:cNvSpPr txBox="1"/>
          <p:nvPr/>
        </p:nvSpPr>
        <p:spPr>
          <a:xfrm>
            <a:off x="2711624" y="188641"/>
            <a:ext cx="8855968" cy="1323439"/>
          </a:xfrm>
          <a:prstGeom prst="rect">
            <a:avLst/>
          </a:prstGeom>
          <a:noFill/>
        </p:spPr>
        <p:txBody>
          <a:bodyPr wrap="square" rtlCol="0">
            <a:spAutoFit/>
          </a:bodyPr>
          <a:lstStyle/>
          <a:p>
            <a:r>
              <a:rPr lang="tr-TR" sz="4000" dirty="0">
                <a:solidFill>
                  <a:srgbClr val="FF0000"/>
                </a:solidFill>
                <a:latin typeface="+mj-lt"/>
              </a:rPr>
              <a:t>Teknolojiye Bağımlı Olmanın</a:t>
            </a:r>
          </a:p>
          <a:p>
            <a:r>
              <a:rPr lang="en-US" sz="4000" dirty="0" err="1">
                <a:solidFill>
                  <a:srgbClr val="FF0000"/>
                </a:solidFill>
                <a:latin typeface="+mj-lt"/>
              </a:rPr>
              <a:t>Zararı</a:t>
            </a:r>
            <a:r>
              <a:rPr lang="en-US" sz="4000" dirty="0">
                <a:solidFill>
                  <a:srgbClr val="FF0000"/>
                </a:solidFill>
                <a:latin typeface="+mj-lt"/>
              </a:rPr>
              <a:t> Ne?</a:t>
            </a:r>
          </a:p>
        </p:txBody>
      </p:sp>
      <p:sp>
        <p:nvSpPr>
          <p:cNvPr id="15" name="TextBox 14"/>
          <p:cNvSpPr txBox="1"/>
          <p:nvPr/>
        </p:nvSpPr>
        <p:spPr>
          <a:xfrm>
            <a:off x="2279576" y="2395131"/>
            <a:ext cx="2808312" cy="43088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200" dirty="0">
                <a:solidFill>
                  <a:schemeClr val="tx1"/>
                </a:solidFill>
              </a:rPr>
              <a:t>Saldırganlıkta artma</a:t>
            </a:r>
          </a:p>
        </p:txBody>
      </p:sp>
      <p:sp>
        <p:nvSpPr>
          <p:cNvPr id="5" name="TextBox 4"/>
          <p:cNvSpPr txBox="1"/>
          <p:nvPr/>
        </p:nvSpPr>
        <p:spPr>
          <a:xfrm>
            <a:off x="1894718" y="1609526"/>
            <a:ext cx="5040560" cy="369332"/>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dirty="0">
                <a:solidFill>
                  <a:schemeClr val="tx1"/>
                </a:solidFill>
              </a:rPr>
              <a:t>Düşünme kabiliyetinde ve yeteneklerinde zayıflama</a:t>
            </a:r>
          </a:p>
        </p:txBody>
      </p:sp>
      <p:sp>
        <p:nvSpPr>
          <p:cNvPr id="6" name="TextBox 5"/>
          <p:cNvSpPr txBox="1"/>
          <p:nvPr/>
        </p:nvSpPr>
        <p:spPr>
          <a:xfrm>
            <a:off x="6887503" y="1220372"/>
            <a:ext cx="3483591" cy="43088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200" dirty="0">
                <a:solidFill>
                  <a:schemeClr val="tx1"/>
                </a:solidFill>
              </a:rPr>
              <a:t>İnsanlarla ilişkilerde bozulma</a:t>
            </a:r>
          </a:p>
        </p:txBody>
      </p:sp>
      <p:sp>
        <p:nvSpPr>
          <p:cNvPr id="8" name="TextBox 7"/>
          <p:cNvSpPr txBox="1"/>
          <p:nvPr/>
        </p:nvSpPr>
        <p:spPr>
          <a:xfrm>
            <a:off x="7176120" y="2032167"/>
            <a:ext cx="3194973" cy="492443"/>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600" dirty="0">
                <a:solidFill>
                  <a:schemeClr val="tx1"/>
                </a:solidFill>
              </a:rPr>
              <a:t>Genel sağlık sorunları</a:t>
            </a:r>
          </a:p>
        </p:txBody>
      </p:sp>
      <p:sp>
        <p:nvSpPr>
          <p:cNvPr id="9" name="TextBox 8"/>
          <p:cNvSpPr txBox="1"/>
          <p:nvPr/>
        </p:nvSpPr>
        <p:spPr>
          <a:xfrm>
            <a:off x="6670022" y="2678131"/>
            <a:ext cx="3191795" cy="430887"/>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200" dirty="0">
                <a:solidFill>
                  <a:schemeClr val="tx1"/>
                </a:solidFill>
              </a:rPr>
              <a:t>Sosyal gelişimde gerileme</a:t>
            </a:r>
          </a:p>
        </p:txBody>
      </p:sp>
      <p:sp>
        <p:nvSpPr>
          <p:cNvPr id="10" name="TextBox 9"/>
          <p:cNvSpPr txBox="1"/>
          <p:nvPr/>
        </p:nvSpPr>
        <p:spPr>
          <a:xfrm>
            <a:off x="4879971" y="2200021"/>
            <a:ext cx="1997968" cy="369332"/>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dirty="0">
                <a:solidFill>
                  <a:schemeClr val="tx1"/>
                </a:solidFill>
              </a:rPr>
              <a:t>Öz güvende düşüş</a:t>
            </a:r>
          </a:p>
        </p:txBody>
      </p:sp>
      <p:sp>
        <p:nvSpPr>
          <p:cNvPr id="11" name="TextBox 10"/>
          <p:cNvSpPr txBox="1"/>
          <p:nvPr/>
        </p:nvSpPr>
        <p:spPr>
          <a:xfrm>
            <a:off x="1975745" y="3285582"/>
            <a:ext cx="1671983" cy="461665"/>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2400" dirty="0">
                <a:solidFill>
                  <a:schemeClr val="tx1"/>
                </a:solidFill>
              </a:rPr>
              <a:t>Yalnızlaşma</a:t>
            </a:r>
          </a:p>
        </p:txBody>
      </p:sp>
      <p:sp>
        <p:nvSpPr>
          <p:cNvPr id="3" name="TextBox 2"/>
          <p:cNvSpPr txBox="1"/>
          <p:nvPr/>
        </p:nvSpPr>
        <p:spPr>
          <a:xfrm>
            <a:off x="1812033" y="4037491"/>
            <a:ext cx="3603935" cy="369332"/>
          </a:xfrm>
          <a:prstGeom prst="rect">
            <a:avLst/>
          </a:prstGeom>
          <a:noFill/>
        </p:spPr>
        <p:txBody>
          <a:bodyPr wrap="none" rtlCol="0">
            <a:spAutoFit/>
          </a:bodyPr>
          <a:lstStyle/>
          <a:p>
            <a:r>
              <a:rPr lang="tr-TR" dirty="0"/>
              <a:t>Başkalarıyla ilişki kurmakta zorlanma</a:t>
            </a:r>
          </a:p>
        </p:txBody>
      </p:sp>
      <p:sp>
        <p:nvSpPr>
          <p:cNvPr id="4" name="TextBox 3"/>
          <p:cNvSpPr txBox="1"/>
          <p:nvPr/>
        </p:nvSpPr>
        <p:spPr>
          <a:xfrm>
            <a:off x="2651209" y="4803732"/>
            <a:ext cx="1741182" cy="584775"/>
          </a:xfrm>
          <a:prstGeom prst="rect">
            <a:avLst/>
          </a:prstGeom>
          <a:noFill/>
        </p:spPr>
        <p:txBody>
          <a:bodyPr wrap="none" rtlCol="0">
            <a:spAutoFit/>
          </a:bodyPr>
          <a:lstStyle/>
          <a:p>
            <a:r>
              <a:rPr lang="tr-TR" sz="3200" dirty="0"/>
              <a:t>Baş ağrısı</a:t>
            </a:r>
          </a:p>
        </p:txBody>
      </p:sp>
      <p:sp>
        <p:nvSpPr>
          <p:cNvPr id="12" name="TextBox 11"/>
          <p:cNvSpPr txBox="1"/>
          <p:nvPr/>
        </p:nvSpPr>
        <p:spPr>
          <a:xfrm>
            <a:off x="5349122" y="6258925"/>
            <a:ext cx="1947906" cy="553998"/>
          </a:xfrm>
          <a:prstGeom prst="rect">
            <a:avLst/>
          </a:prstGeom>
          <a:noFill/>
        </p:spPr>
        <p:txBody>
          <a:bodyPr wrap="none" rtlCol="0">
            <a:spAutoFit/>
          </a:bodyPr>
          <a:lstStyle/>
          <a:p>
            <a:r>
              <a:rPr lang="tr-TR" sz="3000" dirty="0"/>
              <a:t>Uykusuzluk</a:t>
            </a:r>
          </a:p>
        </p:txBody>
      </p:sp>
      <p:sp>
        <p:nvSpPr>
          <p:cNvPr id="13" name="TextBox 12"/>
          <p:cNvSpPr txBox="1"/>
          <p:nvPr/>
        </p:nvSpPr>
        <p:spPr>
          <a:xfrm>
            <a:off x="5178953" y="4465924"/>
            <a:ext cx="5127686" cy="400110"/>
          </a:xfrm>
          <a:prstGeom prst="rect">
            <a:avLst/>
          </a:prstGeom>
          <a:noFill/>
        </p:spPr>
        <p:txBody>
          <a:bodyPr wrap="none" rtlCol="0">
            <a:spAutoFit/>
          </a:bodyPr>
          <a:lstStyle/>
          <a:p>
            <a:r>
              <a:rPr lang="tr-TR" sz="2000" dirty="0"/>
              <a:t>Spor, müzik, sanat gibi faaliyetlerden geri kalma</a:t>
            </a:r>
          </a:p>
        </p:txBody>
      </p:sp>
      <p:sp>
        <p:nvSpPr>
          <p:cNvPr id="14" name="TextBox 13"/>
          <p:cNvSpPr txBox="1"/>
          <p:nvPr/>
        </p:nvSpPr>
        <p:spPr>
          <a:xfrm>
            <a:off x="5913470" y="4978380"/>
            <a:ext cx="3941939" cy="523220"/>
          </a:xfrm>
          <a:prstGeom prst="rect">
            <a:avLst/>
          </a:prstGeom>
          <a:noFill/>
        </p:spPr>
        <p:txBody>
          <a:bodyPr wrap="square" rtlCol="0">
            <a:spAutoFit/>
          </a:bodyPr>
          <a:lstStyle/>
          <a:p>
            <a:r>
              <a:rPr lang="tr-TR" sz="2800" dirty="0"/>
              <a:t>Ders başarısında gerileme</a:t>
            </a:r>
          </a:p>
        </p:txBody>
      </p:sp>
      <p:sp>
        <p:nvSpPr>
          <p:cNvPr id="16" name="TextBox 15"/>
          <p:cNvSpPr txBox="1"/>
          <p:nvPr/>
        </p:nvSpPr>
        <p:spPr>
          <a:xfrm>
            <a:off x="1812032" y="5631185"/>
            <a:ext cx="3997184" cy="461665"/>
          </a:xfrm>
          <a:prstGeom prst="rect">
            <a:avLst/>
          </a:prstGeom>
          <a:noFill/>
        </p:spPr>
        <p:txBody>
          <a:bodyPr wrap="none" rtlCol="0">
            <a:spAutoFit/>
          </a:bodyPr>
          <a:lstStyle/>
          <a:p>
            <a:r>
              <a:rPr lang="tr-TR" sz="2400" dirty="0"/>
              <a:t>İskelet ve kas sisteminde hasar</a:t>
            </a:r>
          </a:p>
        </p:txBody>
      </p:sp>
      <p:sp>
        <p:nvSpPr>
          <p:cNvPr id="17" name="TextBox 16"/>
          <p:cNvSpPr txBox="1"/>
          <p:nvPr/>
        </p:nvSpPr>
        <p:spPr>
          <a:xfrm>
            <a:off x="7374142" y="6029183"/>
            <a:ext cx="2906180" cy="492443"/>
          </a:xfrm>
          <a:prstGeom prst="rect">
            <a:avLst/>
          </a:prstGeom>
          <a:noFill/>
        </p:spPr>
        <p:txBody>
          <a:bodyPr wrap="none" rtlCol="0">
            <a:spAutoFit/>
          </a:bodyPr>
          <a:lstStyle/>
          <a:p>
            <a:r>
              <a:rPr lang="tr-TR" sz="2600" dirty="0"/>
              <a:t>Duygularda körelme</a:t>
            </a:r>
          </a:p>
        </p:txBody>
      </p:sp>
      <p:sp>
        <p:nvSpPr>
          <p:cNvPr id="18" name="TextBox 17"/>
          <p:cNvSpPr txBox="1"/>
          <p:nvPr/>
        </p:nvSpPr>
        <p:spPr>
          <a:xfrm>
            <a:off x="2279576" y="6300670"/>
            <a:ext cx="1714444" cy="400110"/>
          </a:xfrm>
          <a:prstGeom prst="rect">
            <a:avLst/>
          </a:prstGeom>
          <a:noFill/>
        </p:spPr>
        <p:txBody>
          <a:bodyPr wrap="none" rtlCol="0">
            <a:spAutoFit/>
          </a:bodyPr>
          <a:lstStyle/>
          <a:p>
            <a:r>
              <a:rPr lang="tr-TR" sz="2000" dirty="0"/>
              <a:t>Dikkat eksikliği</a:t>
            </a:r>
          </a:p>
        </p:txBody>
      </p:sp>
      <p:sp>
        <p:nvSpPr>
          <p:cNvPr id="19" name="TextBox 18"/>
          <p:cNvSpPr txBox="1"/>
          <p:nvPr/>
        </p:nvSpPr>
        <p:spPr>
          <a:xfrm>
            <a:off x="3480663" y="2979871"/>
            <a:ext cx="3436967" cy="400110"/>
          </a:xfrm>
          <a:prstGeom prst="rect">
            <a:avLst/>
          </a:prstGeom>
          <a:noFill/>
        </p:spPr>
        <p:txBody>
          <a:bodyPr wrap="none" rtlCol="0">
            <a:spAutoFit/>
          </a:bodyPr>
          <a:lstStyle/>
          <a:p>
            <a:r>
              <a:rPr lang="tr-TR" sz="2000" dirty="0"/>
              <a:t>Sabır ve tahammülde zayıflama</a:t>
            </a:r>
          </a:p>
        </p:txBody>
      </p:sp>
      <p:sp>
        <p:nvSpPr>
          <p:cNvPr id="20" name="TextBox 19"/>
          <p:cNvSpPr txBox="1"/>
          <p:nvPr/>
        </p:nvSpPr>
        <p:spPr>
          <a:xfrm>
            <a:off x="5433418" y="3607804"/>
            <a:ext cx="4332148" cy="492443"/>
          </a:xfrm>
          <a:prstGeom prst="rect">
            <a:avLst/>
          </a:prstGeom>
          <a:noFill/>
        </p:spPr>
        <p:txBody>
          <a:bodyPr wrap="none" rtlCol="0">
            <a:spAutoFit/>
          </a:bodyPr>
          <a:lstStyle/>
          <a:p>
            <a:r>
              <a:rPr lang="tr-TR" sz="2600" dirty="0"/>
              <a:t>Dengesiz ve sağlıksız beslenme</a:t>
            </a:r>
          </a:p>
        </p:txBody>
      </p:sp>
      <p:pic>
        <p:nvPicPr>
          <p:cNvPr id="21"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520" y="286510"/>
            <a:ext cx="921524" cy="542925"/>
          </a:xfrm>
          <a:prstGeom prst="rect">
            <a:avLst/>
          </a:prstGeom>
        </p:spPr>
      </p:pic>
    </p:spTree>
    <p:extLst>
      <p:ext uri="{BB962C8B-B14F-4D97-AF65-F5344CB8AC3E}">
        <p14:creationId xmlns:p14="http://schemas.microsoft.com/office/powerpoint/2010/main" val="37559184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par>
                          <p:cTn id="52" fill="hold">
                            <p:stCondLst>
                              <p:cond delay="115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childTnLst>
                                </p:cTn>
                              </p:par>
                            </p:childTnLst>
                          </p:cTn>
                        </p:par>
                        <p:par>
                          <p:cTn id="56" fill="hold">
                            <p:stCondLst>
                              <p:cond delay="12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childTnLst>
                                </p:cTn>
                              </p:par>
                            </p:childTnLst>
                          </p:cTn>
                        </p:par>
                        <p:par>
                          <p:cTn id="60" fill="hold">
                            <p:stCondLst>
                              <p:cond delay="135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childTnLst>
                                </p:cTn>
                              </p:par>
                            </p:childTnLst>
                          </p:cTn>
                        </p:par>
                        <p:par>
                          <p:cTn id="64" fill="hold">
                            <p:stCondLst>
                              <p:cond delay="145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childTnLst>
                                </p:cTn>
                              </p:par>
                            </p:childTnLst>
                          </p:cTn>
                        </p:par>
                        <p:par>
                          <p:cTn id="68" fill="hold">
                            <p:stCondLst>
                              <p:cond delay="155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childTnLst>
                                </p:cTn>
                              </p:par>
                            </p:childTnLst>
                          </p:cTn>
                        </p:par>
                        <p:par>
                          <p:cTn id="72" fill="hold">
                            <p:stCondLst>
                              <p:cond delay="16500"/>
                            </p:stCondLst>
                            <p:childTnLst>
                              <p:par>
                                <p:cTn id="73" presetID="10"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6" grpId="0"/>
      <p:bldP spid="8" grpId="0"/>
      <p:bldP spid="9" grpId="0"/>
      <p:bldP spid="10" grpId="0"/>
      <p:bldP spid="11" grpId="0"/>
      <p:bldP spid="3" grpId="0"/>
      <p:bldP spid="4" grpId="0"/>
      <p:bldP spid="12" grpId="0"/>
      <p:bldP spid="13" grpId="0"/>
      <p:bldP spid="14" grpId="0"/>
      <p:bldP spid="16" grpId="0"/>
      <p:bldP spid="17" grpId="0"/>
      <p:bldP spid="18" grpId="0"/>
      <p:bldP spid="19" grpId="0"/>
      <p:bldP spid="20" grpId="0"/>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Damla</Template>
  <TotalTime>169</TotalTime>
  <Words>1400</Words>
  <Application>Microsoft Office PowerPoint</Application>
  <PresentationFormat>Geniş ekran</PresentationFormat>
  <Paragraphs>187</Paragraphs>
  <Slides>28</Slides>
  <Notes>21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Times New Roman</vt:lpstr>
      <vt:lpstr>Tw Cen MT</vt:lpstr>
      <vt:lpstr>Wingdings</vt:lpstr>
      <vt:lpstr>Damla</vt:lpstr>
      <vt:lpstr>BİLİNÇLİ ve SAĞLIKLI TEKNOLOJİ KULLANIMI</vt:lpstr>
      <vt:lpstr>TEKNOLOJİ KULLANIMI</vt:lpstr>
      <vt:lpstr>SAĞLIKLI İNTERNET KULLANIMI</vt:lpstr>
      <vt:lpstr>PowerPoint Sunusu</vt:lpstr>
      <vt:lpstr>BAĞIMLILIK</vt:lpstr>
      <vt:lpstr>PowerPoint Sunusu</vt:lpstr>
      <vt:lpstr>BAĞIMLILIK</vt:lpstr>
      <vt:lpstr>PowerPoint Sunusu</vt:lpstr>
      <vt:lpstr>PowerPoint Sunusu</vt:lpstr>
      <vt:lpstr>BAĞIMLILIK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8</cp:revision>
  <dcterms:created xsi:type="dcterms:W3CDTF">2020-11-03T06:44:50Z</dcterms:created>
  <dcterms:modified xsi:type="dcterms:W3CDTF">2020-11-04T12:55:36Z</dcterms:modified>
</cp:coreProperties>
</file>