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82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5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504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2757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465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340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93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366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45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5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12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65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07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54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7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0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85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5922E7-4E27-4799-BED7-B4DF2073A3DB}" type="datetimeFigureOut">
              <a:rPr lang="tr-TR" smtClean="0"/>
              <a:t>3.9.2020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CF5041-61BD-49A3-83F2-5236000689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404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708726" cy="476907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UZAKTAN </a:t>
            </a:r>
            <a:r>
              <a:rPr lang="tr-TR" b="1" smtClean="0"/>
              <a:t>EĞİTİM </a:t>
            </a:r>
            <a:r>
              <a:rPr lang="tr-TR" b="1" smtClean="0"/>
              <a:t/>
            </a:r>
            <a:br>
              <a:rPr lang="tr-TR" b="1" smtClean="0"/>
            </a:br>
            <a:r>
              <a:rPr lang="tr-TR" b="1" smtClean="0"/>
              <a:t>VE</a:t>
            </a:r>
            <a:br>
              <a:rPr lang="tr-TR" b="1" smtClean="0"/>
            </a:br>
            <a:r>
              <a:rPr lang="tr-TR" b="1" smtClean="0"/>
              <a:t>AKADEMİK </a:t>
            </a:r>
            <a:r>
              <a:rPr lang="tr-TR" b="1" smtClean="0"/>
              <a:t>BAŞARI </a:t>
            </a:r>
            <a:r>
              <a:rPr lang="tr-TR" b="1" smtClean="0"/>
              <a:t> </a:t>
            </a:r>
            <a:r>
              <a:rPr lang="tr-TR" b="1" smtClean="0"/>
              <a:t/>
            </a:r>
            <a:br>
              <a:rPr lang="tr-TR" b="1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(VELİ SUNUSU)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3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83673" y="1246909"/>
            <a:ext cx="1039090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Uzaktan eğitimle değişen yeni ev düzenine hemen </a:t>
            </a:r>
          </a:p>
          <a:p>
            <a:r>
              <a:rPr lang="tr-TR" sz="3200" dirty="0" smtClean="0"/>
              <a:t>alışmakta zorluk yaşayan çocuklar olabilir. Onlara </a:t>
            </a:r>
          </a:p>
          <a:p>
            <a:r>
              <a:rPr lang="tr-TR" sz="3200" dirty="0" smtClean="0"/>
              <a:t>zaman tanıyın. “Her şey mükemmel olmayabilir” </a:t>
            </a:r>
          </a:p>
          <a:p>
            <a:r>
              <a:rPr lang="tr-TR" sz="3200" dirty="0" smtClean="0"/>
              <a:t>yaklaşımını aklınızdan çıkarmayın. Neye ihtiyaç </a:t>
            </a:r>
          </a:p>
          <a:p>
            <a:r>
              <a:rPr lang="tr-TR" sz="3200" dirty="0" smtClean="0"/>
              <a:t>duyduklarını sormaktan ve uygulanması mümkün </a:t>
            </a:r>
          </a:p>
          <a:p>
            <a:r>
              <a:rPr lang="tr-TR" sz="3200" dirty="0" smtClean="0"/>
              <a:t>önerileri yerine getirmekten çekinmeyin. </a:t>
            </a:r>
          </a:p>
          <a:p>
            <a:r>
              <a:rPr lang="tr-TR" sz="3200" dirty="0" smtClean="0"/>
              <a:t>Zaman zaman bu durumun geçici bir süreç </a:t>
            </a:r>
          </a:p>
          <a:p>
            <a:r>
              <a:rPr lang="tr-TR" sz="3200" dirty="0" smtClean="0"/>
              <a:t>olduğunu hatırlatın.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636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09600" y="1482436"/>
            <a:ext cx="108619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Dersin başına oturmakta direnen, bunun gerçek bir </a:t>
            </a:r>
          </a:p>
          <a:p>
            <a:r>
              <a:rPr lang="tr-TR" sz="3200" dirty="0" smtClean="0"/>
              <a:t>ders olmadığını söyleyen çocuklara önemli bir </a:t>
            </a:r>
          </a:p>
          <a:p>
            <a:r>
              <a:rPr lang="tr-TR" sz="3200" dirty="0" smtClean="0"/>
              <a:t>nedenle derslerin bir süre böyle yapılacağını, </a:t>
            </a:r>
          </a:p>
          <a:p>
            <a:r>
              <a:rPr lang="tr-TR" sz="3200" dirty="0" smtClean="0"/>
              <a:t>bunun gerçekten okul olduğunu ve ciddiye </a:t>
            </a:r>
          </a:p>
          <a:p>
            <a:r>
              <a:rPr lang="tr-TR" sz="3200" dirty="0" smtClean="0"/>
              <a:t>alınması gerektiğini uygun bir dille ve yaşına </a:t>
            </a:r>
          </a:p>
          <a:p>
            <a:r>
              <a:rPr lang="tr-TR" sz="3200" dirty="0" smtClean="0"/>
              <a:t>uygun olarak anlatın.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630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95745" y="1233055"/>
            <a:ext cx="107926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Sabahları erken kalkma, hazırlık ve </a:t>
            </a:r>
          </a:p>
          <a:p>
            <a:r>
              <a:rPr lang="tr-TR" sz="3200" dirty="0" smtClean="0"/>
              <a:t>kahvaltı düzenini sürdürmeniz hem </a:t>
            </a:r>
          </a:p>
          <a:p>
            <a:r>
              <a:rPr lang="tr-TR" sz="3200" dirty="0" smtClean="0"/>
              <a:t>çocuğunuz hem sizin için yararlı olacaktır. </a:t>
            </a:r>
          </a:p>
          <a:p>
            <a:r>
              <a:rPr lang="tr-TR" sz="3200" dirty="0" smtClean="0"/>
              <a:t>Bunun için çocuğunuzun gece yatma </a:t>
            </a:r>
          </a:p>
          <a:p>
            <a:r>
              <a:rPr lang="tr-TR" sz="3200" dirty="0" smtClean="0"/>
              <a:t>saatini de düzenlemenizde fayda vardır.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278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89709" y="1692855"/>
            <a:ext cx="111113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İlk günlerde bu öğrenme biçiminin kendisine </a:t>
            </a:r>
          </a:p>
          <a:p>
            <a:r>
              <a:rPr lang="tr-TR" sz="3200" dirty="0" smtClean="0"/>
              <a:t>nasıl hissettirdiğini ifade etmekte zorluk </a:t>
            </a:r>
          </a:p>
          <a:p>
            <a:r>
              <a:rPr lang="tr-TR" sz="3200" dirty="0" smtClean="0"/>
              <a:t>yaşayan çocuklarımız için duygu ve </a:t>
            </a:r>
          </a:p>
          <a:p>
            <a:r>
              <a:rPr lang="tr-TR" sz="3200" dirty="0" smtClean="0"/>
              <a:t>düşüncelerini ifade etmesine izin verin. </a:t>
            </a:r>
          </a:p>
          <a:p>
            <a:r>
              <a:rPr lang="tr-TR" sz="3200" dirty="0" smtClean="0"/>
              <a:t>Resim, yazı veya hareket etmek gibi </a:t>
            </a:r>
          </a:p>
          <a:p>
            <a:r>
              <a:rPr lang="tr-TR" sz="3200" dirty="0" smtClean="0"/>
              <a:t>seçeneklerle onlara yardımcı olun.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07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75855" y="1180328"/>
            <a:ext cx="108758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Her günün sonunda programa uymasını </a:t>
            </a:r>
          </a:p>
          <a:p>
            <a:r>
              <a:rPr lang="tr-TR" sz="3200" dirty="0" smtClean="0"/>
              <a:t>kolaylaştıracak bir günlük tutması, olumlu</a:t>
            </a:r>
          </a:p>
          <a:p>
            <a:r>
              <a:rPr lang="tr-TR" sz="3200" dirty="0" smtClean="0"/>
              <a:t>davranışlarını sözle veya dikkatinizi vererek </a:t>
            </a:r>
          </a:p>
          <a:p>
            <a:r>
              <a:rPr lang="tr-TR" sz="3200" dirty="0" smtClean="0"/>
              <a:t>ödüllendirmek, hafta bitiminde ise birlikte </a:t>
            </a:r>
          </a:p>
          <a:p>
            <a:r>
              <a:rPr lang="tr-TR" sz="3200" dirty="0" smtClean="0"/>
              <a:t>hedeflere ulaşma durumunu gözden geçirmek </a:t>
            </a:r>
          </a:p>
          <a:p>
            <a:r>
              <a:rPr lang="tr-TR" sz="3200" dirty="0" smtClean="0"/>
              <a:t>çocuğun motivasyonunu yüksek olmasına </a:t>
            </a:r>
          </a:p>
          <a:p>
            <a:r>
              <a:rPr lang="tr-TR" sz="3200" dirty="0" smtClean="0"/>
              <a:t>destek olur.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620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09599" y="1163782"/>
            <a:ext cx="108342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Çocuklar rutinleri severler. Bu nedenle, hafta </a:t>
            </a:r>
          </a:p>
          <a:p>
            <a:r>
              <a:rPr lang="tr-TR" sz="3200" dirty="0" smtClean="0"/>
              <a:t>İçi-hafta sonu akışını bozmamaya özen </a:t>
            </a:r>
          </a:p>
          <a:p>
            <a:r>
              <a:rPr lang="tr-TR" sz="3200" dirty="0" smtClean="0"/>
              <a:t>gösterin. Hafta sonunda çocuğunuzun kendi </a:t>
            </a:r>
          </a:p>
          <a:p>
            <a:r>
              <a:rPr lang="tr-TR" sz="3200" dirty="0" smtClean="0"/>
              <a:t>başına veya hep birlikte yapabileceğiniz, bu </a:t>
            </a:r>
          </a:p>
          <a:p>
            <a:r>
              <a:rPr lang="tr-TR" sz="3200" dirty="0" smtClean="0"/>
              <a:t>yeni düzene uygun keyifli faaliyetler </a:t>
            </a:r>
          </a:p>
          <a:p>
            <a:r>
              <a:rPr lang="tr-TR" sz="3200" dirty="0" smtClean="0"/>
              <a:t>planlayabilirsiniz.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784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81891" y="914401"/>
            <a:ext cx="1127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Uzaktan eğitim sırasında mümkün olduğunca </a:t>
            </a:r>
          </a:p>
          <a:p>
            <a:r>
              <a:rPr lang="tr-TR" sz="3200" dirty="0" smtClean="0"/>
              <a:t>sessiz bir ortam ve dersi dinlemelerini </a:t>
            </a:r>
          </a:p>
          <a:p>
            <a:r>
              <a:rPr lang="tr-TR" sz="3200" dirty="0" smtClean="0"/>
              <a:t>sağlayacak fiziksel koşulları sağlayın ve </a:t>
            </a:r>
          </a:p>
          <a:p>
            <a:r>
              <a:rPr lang="tr-TR" sz="3200" dirty="0" smtClean="0"/>
              <a:t>sınırları netleştirin. Bu süreçte “Çok sıkıldım, </a:t>
            </a:r>
          </a:p>
          <a:p>
            <a:r>
              <a:rPr lang="tr-TR" sz="3200" dirty="0" smtClean="0"/>
              <a:t>seyretmek istemiyorum” diyebilirler, ancak </a:t>
            </a:r>
          </a:p>
          <a:p>
            <a:r>
              <a:rPr lang="tr-TR" sz="3200" dirty="0" smtClean="0"/>
              <a:t>çocukların da hakları olduğu kadar </a:t>
            </a:r>
          </a:p>
          <a:p>
            <a:r>
              <a:rPr lang="tr-TR" sz="3200" dirty="0" smtClean="0"/>
              <a:t>sorumlulukları uygulaması gerektiğini de </a:t>
            </a:r>
          </a:p>
          <a:p>
            <a:r>
              <a:rPr lang="tr-TR" sz="3200" dirty="0" smtClean="0"/>
              <a:t>hatırlatın ve neden o anda izin </a:t>
            </a:r>
          </a:p>
          <a:p>
            <a:r>
              <a:rPr lang="tr-TR" sz="3200" dirty="0" smtClean="0"/>
              <a:t>veremeyeceğinizi açıklayın.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378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267</Words>
  <Application>Microsoft Office PowerPoint</Application>
  <PresentationFormat>Geniş ekran</PresentationFormat>
  <Paragraphs>48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UZAKTAN EĞİTİM  VE AKADEMİK BAŞARI    (VELİ SUNUSU)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UZAKTAN EĞİTİM AKADEMİK BAŞARI  VE  OKULA UYUM (VELİ SUNUSU)</dc:title>
  <dc:creator>ronaldinho424</dc:creator>
  <cp:lastModifiedBy>ronaldinho424</cp:lastModifiedBy>
  <cp:revision>2</cp:revision>
  <dcterms:created xsi:type="dcterms:W3CDTF">2020-09-03T07:29:47Z</dcterms:created>
  <dcterms:modified xsi:type="dcterms:W3CDTF">2020-09-03T07:32:16Z</dcterms:modified>
</cp:coreProperties>
</file>