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Lst>
  <p:notesMasterIdLst>
    <p:notesMasterId r:id="rId67"/>
  </p:notesMasterIdLst>
  <p:sldIdLst>
    <p:sldId id="308"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319" r:id="rId25"/>
    <p:sldId id="277" r:id="rId26"/>
    <p:sldId id="278" r:id="rId27"/>
    <p:sldId id="279" r:id="rId28"/>
    <p:sldId id="280" r:id="rId29"/>
    <p:sldId id="281" r:id="rId30"/>
    <p:sldId id="282" r:id="rId31"/>
    <p:sldId id="283" r:id="rId32"/>
    <p:sldId id="309" r:id="rId33"/>
    <p:sldId id="310" r:id="rId34"/>
    <p:sldId id="311" r:id="rId35"/>
    <p:sldId id="312" r:id="rId36"/>
    <p:sldId id="313" r:id="rId37"/>
    <p:sldId id="314" r:id="rId38"/>
    <p:sldId id="315" r:id="rId39"/>
    <p:sldId id="316" r:id="rId40"/>
    <p:sldId id="317" r:id="rId41"/>
    <p:sldId id="318"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22" r:id="rId66"/>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360" cap="sq">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sp>
        <p:nvSpPr>
          <p:cNvPr id="68611"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sp>
        <p:nvSpPr>
          <p:cNvPr id="68612"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sp>
        <p:nvSpPr>
          <p:cNvPr id="5124" name="Rectangle 4"/>
          <p:cNvSpPr>
            <a:spLocks noGrp="1" noChangeArrowheads="1"/>
          </p:cNvSpPr>
          <p:nvPr>
            <p:ph type="dt"/>
          </p:nvPr>
        </p:nvSpPr>
        <p:spPr bwMode="auto">
          <a:xfrm>
            <a:off x="3884613" y="0"/>
            <a:ext cx="2968625" cy="454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pitchFamily="32" charset="0"/>
                <a:ea typeface="Microsoft YaHei" charset="-122"/>
              </a:defRPr>
            </a:lvl1pPr>
          </a:lstStyle>
          <a:p>
            <a:pPr>
              <a:defRPr/>
            </a:pPr>
            <a:endParaRPr lang="tr-TR" altLang="tr-TR"/>
          </a:p>
        </p:txBody>
      </p:sp>
      <p:sp>
        <p:nvSpPr>
          <p:cNvPr id="68614" name="Rectangle 5"/>
          <p:cNvSpPr>
            <a:spLocks noGrp="1" noRot="1" noChangeAspect="1" noChangeArrowheads="1"/>
          </p:cNvSpPr>
          <p:nvPr>
            <p:ph type="sldImg"/>
          </p:nvPr>
        </p:nvSpPr>
        <p:spPr bwMode="auto">
          <a:xfrm>
            <a:off x="1143000" y="685800"/>
            <a:ext cx="4568825" cy="3425825"/>
          </a:xfrm>
          <a:prstGeom prst="rect">
            <a:avLst/>
          </a:prstGeom>
          <a:noFill/>
          <a:ln w="12600" cap="sq">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p>
      <p:sp>
        <p:nvSpPr>
          <p:cNvPr id="5126" name="Rectangle 6"/>
          <p:cNvSpPr>
            <a:spLocks noGrp="1" noChangeArrowheads="1"/>
          </p:cNvSpPr>
          <p:nvPr>
            <p:ph type="body"/>
          </p:nvPr>
        </p:nvSpPr>
        <p:spPr bwMode="auto">
          <a:xfrm>
            <a:off x="685800" y="4343400"/>
            <a:ext cx="5483225" cy="4111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tr-TR" altLang="tr-TR" noProof="0" smtClean="0"/>
          </a:p>
        </p:txBody>
      </p:sp>
      <p:sp>
        <p:nvSpPr>
          <p:cNvPr id="68616" name="Text Box 7"/>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sp>
        <p:nvSpPr>
          <p:cNvPr id="5128" name="Rectangle 8"/>
          <p:cNvSpPr>
            <a:spLocks noGrp="1" noChangeArrowheads="1"/>
          </p:cNvSpPr>
          <p:nvPr>
            <p:ph type="sldNum"/>
          </p:nvPr>
        </p:nvSpPr>
        <p:spPr bwMode="auto">
          <a:xfrm>
            <a:off x="3884613" y="8685213"/>
            <a:ext cx="2968625" cy="454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panose="020F0502020204030204" pitchFamily="34" charset="0"/>
              </a:defRPr>
            </a:lvl1pPr>
          </a:lstStyle>
          <a:p>
            <a:fld id="{18904895-D4F3-4DED-8D44-99C3296863D3}" type="slidenum">
              <a:rPr lang="tr-TR" altLang="tr-TR"/>
              <a:pPr/>
              <a:t>‹#›</a:t>
            </a:fld>
            <a:endParaRPr lang="tr-TR" altLang="tr-TR"/>
          </a:p>
        </p:txBody>
      </p:sp>
    </p:spTree>
    <p:extLst>
      <p:ext uri="{BB962C8B-B14F-4D97-AF65-F5344CB8AC3E}">
        <p14:creationId xmlns:p14="http://schemas.microsoft.com/office/powerpoint/2010/main" xmlns="" val="256576373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53ADA005-5033-40A7-A2E8-33F6A1724D08}" type="slidenum">
              <a:rPr lang="tr-TR" altLang="tr-TR">
                <a:latin typeface="Calibri" panose="020F0502020204030204" pitchFamily="34" charset="0"/>
              </a:rPr>
              <a:pPr eaLnBrk="1" hangingPunct="1">
                <a:spcBef>
                  <a:spcPct val="0"/>
                </a:spcBef>
              </a:pPr>
              <a:t>2</a:t>
            </a:fld>
            <a:endParaRPr lang="tr-TR" altLang="tr-TR">
              <a:latin typeface="Calibri" panose="020F0502020204030204" pitchFamily="34" charset="0"/>
            </a:endParaRPr>
          </a:p>
        </p:txBody>
      </p:sp>
      <p:sp>
        <p:nvSpPr>
          <p:cNvPr id="6963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963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821957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CB597DCC-941C-4DC5-9BC0-A69CA26DFB4D}" type="slidenum">
              <a:rPr lang="tr-TR" altLang="tr-TR">
                <a:latin typeface="Calibri" panose="020F0502020204030204" pitchFamily="34" charset="0"/>
              </a:rPr>
              <a:pPr eaLnBrk="1" hangingPunct="1">
                <a:spcBef>
                  <a:spcPct val="0"/>
                </a:spcBef>
              </a:pPr>
              <a:t>11</a:t>
            </a:fld>
            <a:endParaRPr lang="tr-TR" altLang="tr-TR">
              <a:latin typeface="Calibri" panose="020F0502020204030204" pitchFamily="34" charset="0"/>
            </a:endParaRPr>
          </a:p>
        </p:txBody>
      </p:sp>
      <p:sp>
        <p:nvSpPr>
          <p:cNvPr id="7885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7885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4071281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1B0FAEEC-A83C-4310-85C5-A54B3CDB30FE}" type="slidenum">
              <a:rPr lang="tr-TR" altLang="tr-TR">
                <a:latin typeface="Calibri" panose="020F0502020204030204" pitchFamily="34" charset="0"/>
              </a:rPr>
              <a:pPr eaLnBrk="1" hangingPunct="1">
                <a:spcBef>
                  <a:spcPct val="0"/>
                </a:spcBef>
              </a:pPr>
              <a:t>12</a:t>
            </a:fld>
            <a:endParaRPr lang="tr-TR" altLang="tr-TR">
              <a:latin typeface="Calibri" panose="020F0502020204030204" pitchFamily="34" charset="0"/>
            </a:endParaRPr>
          </a:p>
        </p:txBody>
      </p:sp>
      <p:sp>
        <p:nvSpPr>
          <p:cNvPr id="7987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7987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577811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46BB483E-2800-4A60-A01D-4CFC9888F964}" type="slidenum">
              <a:rPr lang="tr-TR" altLang="tr-TR">
                <a:latin typeface="Calibri" panose="020F0502020204030204" pitchFamily="34" charset="0"/>
              </a:rPr>
              <a:pPr eaLnBrk="1" hangingPunct="1">
                <a:spcBef>
                  <a:spcPct val="0"/>
                </a:spcBef>
              </a:pPr>
              <a:t>13</a:t>
            </a:fld>
            <a:endParaRPr lang="tr-TR" altLang="tr-TR">
              <a:latin typeface="Calibri" panose="020F0502020204030204" pitchFamily="34" charset="0"/>
            </a:endParaRPr>
          </a:p>
        </p:txBody>
      </p:sp>
      <p:sp>
        <p:nvSpPr>
          <p:cNvPr id="8089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090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3122324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A3940DBF-90EE-4BC0-A474-D6109160EC55}" type="slidenum">
              <a:rPr lang="tr-TR" altLang="tr-TR">
                <a:latin typeface="Calibri" panose="020F0502020204030204" pitchFamily="34" charset="0"/>
              </a:rPr>
              <a:pPr eaLnBrk="1" hangingPunct="1">
                <a:spcBef>
                  <a:spcPct val="0"/>
                </a:spcBef>
              </a:pPr>
              <a:t>14</a:t>
            </a:fld>
            <a:endParaRPr lang="tr-TR" altLang="tr-TR">
              <a:latin typeface="Calibri" panose="020F0502020204030204" pitchFamily="34" charset="0"/>
            </a:endParaRPr>
          </a:p>
        </p:txBody>
      </p:sp>
      <p:sp>
        <p:nvSpPr>
          <p:cNvPr id="8192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192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584132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2B5C63F1-4A53-44E6-834B-C6D978C75249}" type="slidenum">
              <a:rPr lang="tr-TR" altLang="tr-TR">
                <a:latin typeface="Calibri" panose="020F0502020204030204" pitchFamily="34" charset="0"/>
              </a:rPr>
              <a:pPr eaLnBrk="1" hangingPunct="1">
                <a:spcBef>
                  <a:spcPct val="0"/>
                </a:spcBef>
              </a:pPr>
              <a:t>15</a:t>
            </a:fld>
            <a:endParaRPr lang="tr-TR" altLang="tr-TR">
              <a:latin typeface="Calibri" panose="020F0502020204030204" pitchFamily="34" charset="0"/>
            </a:endParaRPr>
          </a:p>
        </p:txBody>
      </p:sp>
      <p:sp>
        <p:nvSpPr>
          <p:cNvPr id="8294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2948"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altLang="tr-TR" smtClean="0">
                <a:latin typeface="Calibri" panose="020F0502020204030204" pitchFamily="34" charset="0"/>
                <a:ea typeface="Microsoft YaHei" panose="020B0503020204020204" pitchFamily="34" charset="-122"/>
              </a:rPr>
              <a:t>Ayhan ın etkin dinleme oyunu-ek 6</a:t>
            </a:r>
          </a:p>
        </p:txBody>
      </p:sp>
      <p:sp>
        <p:nvSpPr>
          <p:cNvPr id="8294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D5759E9-1613-4A45-B972-25BDE5765D4F}" type="slidenum">
              <a:rPr lang="tr-TR" altLang="tr-TR">
                <a:latin typeface="Calibri" panose="020F0502020204030204" pitchFamily="34" charset="0"/>
              </a:rPr>
              <a:pPr algn="r" eaLnBrk="1" hangingPunct="1">
                <a:spcBef>
                  <a:spcPct val="0"/>
                </a:spcBef>
                <a:buClrTx/>
                <a:buFontTx/>
                <a:buNone/>
              </a:pPr>
              <a:t>15</a:t>
            </a:fld>
            <a:endParaRPr lang="tr-TR" altLang="tr-TR">
              <a:latin typeface="Calibri" panose="020F0502020204030204" pitchFamily="34" charset="0"/>
            </a:endParaRPr>
          </a:p>
        </p:txBody>
      </p:sp>
    </p:spTree>
    <p:extLst>
      <p:ext uri="{BB962C8B-B14F-4D97-AF65-F5344CB8AC3E}">
        <p14:creationId xmlns:p14="http://schemas.microsoft.com/office/powerpoint/2010/main" xmlns="" val="3252151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43C628F5-73FE-4ADC-B6B0-69DF55F66EFD}" type="slidenum">
              <a:rPr lang="tr-TR" altLang="tr-TR">
                <a:latin typeface="Calibri" panose="020F0502020204030204" pitchFamily="34" charset="0"/>
              </a:rPr>
              <a:pPr eaLnBrk="1" hangingPunct="1">
                <a:spcBef>
                  <a:spcPct val="0"/>
                </a:spcBef>
              </a:pPr>
              <a:t>16</a:t>
            </a:fld>
            <a:endParaRPr lang="tr-TR" altLang="tr-TR">
              <a:latin typeface="Calibri" panose="020F0502020204030204" pitchFamily="34" charset="0"/>
            </a:endParaRPr>
          </a:p>
        </p:txBody>
      </p:sp>
      <p:sp>
        <p:nvSpPr>
          <p:cNvPr id="8397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3972"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altLang="tr-TR" b="1" i="1" smtClean="0">
                <a:latin typeface="Calibri" panose="020F0502020204030204" pitchFamily="34" charset="0"/>
                <a:ea typeface="Microsoft YaHei" panose="020B0503020204020204" pitchFamily="34" charset="-122"/>
              </a:rPr>
              <a:t>-</a:t>
            </a:r>
            <a:r>
              <a:rPr lang="tr-TR" altLang="tr-TR" smtClean="0">
                <a:latin typeface="Calibri" panose="020F0502020204030204" pitchFamily="34" charset="0"/>
                <a:ea typeface="Microsoft YaHei" panose="020B0503020204020204" pitchFamily="34" charset="-122"/>
              </a:rPr>
              <a:t> </a:t>
            </a:r>
            <a:r>
              <a:rPr lang="tr-TR" altLang="tr-TR" b="1" i="1" smtClean="0">
                <a:latin typeface="Calibri" panose="020F0502020204030204" pitchFamily="34" charset="0"/>
                <a:ea typeface="Microsoft YaHei" panose="020B0503020204020204" pitchFamily="34" charset="-122"/>
              </a:rPr>
              <a:t>İlişkiyi başlatabilme ihtiyacı :</a:t>
            </a:r>
            <a:r>
              <a:rPr lang="tr-TR" altLang="tr-TR" b="1" smtClean="0">
                <a:latin typeface="Calibri" panose="020F0502020204030204" pitchFamily="34" charset="0"/>
                <a:ea typeface="Microsoft YaHei" panose="020B0503020204020204" pitchFamily="34" charset="-122"/>
              </a:rPr>
              <a:t> </a:t>
            </a:r>
            <a:r>
              <a:rPr lang="tr-TR" altLang="tr-TR" smtClean="0">
                <a:latin typeface="Calibri" panose="020F0502020204030204" pitchFamily="34" charset="0"/>
                <a:ea typeface="Microsoft YaHei" panose="020B0503020204020204" pitchFamily="34" charset="-122"/>
              </a:rPr>
              <a:t>Günlük hayatta yaptığımız törensel davranışlar(merhaba, güle güle vb…)    Kültürel entellektüel düzey, çevre etkilidir.</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altLang="tr-TR" smtClean="0">
                <a:latin typeface="Calibri" panose="020F0502020204030204" pitchFamily="34" charset="0"/>
                <a:ea typeface="Microsoft YaHei" panose="020B0503020204020204" pitchFamily="34" charset="-122"/>
              </a:rPr>
              <a:t>Bu törensel davranışlara saygı göstermeyenler sorun yaşar.</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altLang="tr-TR" smtClean="0">
                <a:latin typeface="Calibri" panose="020F0502020204030204" pitchFamily="34" charset="0"/>
                <a:ea typeface="Microsoft YaHei" panose="020B0503020204020204" pitchFamily="34" charset="-122"/>
              </a:rPr>
              <a:t>Bunları yaşamak ihtiyaçtır.</a:t>
            </a:r>
          </a:p>
        </p:txBody>
      </p:sp>
    </p:spTree>
    <p:extLst>
      <p:ext uri="{BB962C8B-B14F-4D97-AF65-F5344CB8AC3E}">
        <p14:creationId xmlns:p14="http://schemas.microsoft.com/office/powerpoint/2010/main" xmlns="" val="4024356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29C49E51-6339-40F3-9617-A0FC2F27C851}" type="slidenum">
              <a:rPr lang="tr-TR" altLang="tr-TR">
                <a:latin typeface="Calibri" panose="020F0502020204030204" pitchFamily="34" charset="0"/>
              </a:rPr>
              <a:pPr eaLnBrk="1" hangingPunct="1">
                <a:spcBef>
                  <a:spcPct val="0"/>
                </a:spcBef>
              </a:pPr>
              <a:t>17</a:t>
            </a:fld>
            <a:endParaRPr lang="tr-TR" altLang="tr-TR">
              <a:latin typeface="Calibri" panose="020F0502020204030204" pitchFamily="34" charset="0"/>
            </a:endParaRPr>
          </a:p>
        </p:txBody>
      </p:sp>
      <p:sp>
        <p:nvSpPr>
          <p:cNvPr id="8499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4996"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altLang="tr-TR" b="1" i="1" smtClean="0">
                <a:latin typeface="Calibri" panose="020F0502020204030204" pitchFamily="34" charset="0"/>
                <a:ea typeface="Microsoft YaHei" panose="020B0503020204020204" pitchFamily="34" charset="-122"/>
              </a:rPr>
              <a:t>- Birlikte eğlenebilme ihtiyacı</a:t>
            </a:r>
            <a:r>
              <a:rPr lang="tr-TR" altLang="tr-TR" smtClean="0">
                <a:latin typeface="Calibri" panose="020F0502020204030204" pitchFamily="34" charset="0"/>
                <a:ea typeface="Microsoft YaHei" panose="020B0503020204020204" pitchFamily="34" charset="-122"/>
              </a:rPr>
              <a:t> </a:t>
            </a:r>
            <a:r>
              <a:rPr lang="tr-TR" altLang="tr-TR" b="1" i="1" smtClean="0">
                <a:latin typeface="Calibri" panose="020F0502020204030204" pitchFamily="34" charset="0"/>
                <a:ea typeface="Microsoft YaHei" panose="020B0503020204020204" pitchFamily="34" charset="-122"/>
              </a:rPr>
              <a:t>:</a:t>
            </a:r>
            <a:r>
              <a:rPr lang="tr-TR" altLang="tr-TR" b="1" smtClean="0">
                <a:latin typeface="Calibri" panose="020F0502020204030204" pitchFamily="34" charset="0"/>
                <a:ea typeface="Microsoft YaHei" panose="020B0503020204020204" pitchFamily="34" charset="-122"/>
              </a:rPr>
              <a:t> </a:t>
            </a:r>
            <a:r>
              <a:rPr lang="tr-TR" altLang="tr-TR" smtClean="0">
                <a:latin typeface="Calibri" panose="020F0502020204030204" pitchFamily="34" charset="0"/>
                <a:ea typeface="Microsoft YaHei" panose="020B0503020204020204" pitchFamily="34" charset="-122"/>
              </a:rPr>
              <a:t>Günlük olağan konuşmalar. Karar alınmaz. Derinlemesine analiz yapılmaz. Vakit geçirme, sosyal ilişki kurmamıza ve yeni insanlar tanımamıza yarar. </a:t>
            </a:r>
          </a:p>
        </p:txBody>
      </p:sp>
    </p:spTree>
    <p:extLst>
      <p:ext uri="{BB962C8B-B14F-4D97-AF65-F5344CB8AC3E}">
        <p14:creationId xmlns:p14="http://schemas.microsoft.com/office/powerpoint/2010/main" xmlns="" val="1781943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CDC69CFC-0289-47CE-939F-FF13456893D9}" type="slidenum">
              <a:rPr lang="tr-TR" altLang="tr-TR">
                <a:latin typeface="Calibri" panose="020F0502020204030204" pitchFamily="34" charset="0"/>
              </a:rPr>
              <a:pPr eaLnBrk="1" hangingPunct="1">
                <a:spcBef>
                  <a:spcPct val="0"/>
                </a:spcBef>
              </a:pPr>
              <a:t>18</a:t>
            </a:fld>
            <a:endParaRPr lang="tr-TR" altLang="tr-TR">
              <a:latin typeface="Calibri" panose="020F0502020204030204" pitchFamily="34" charset="0"/>
            </a:endParaRPr>
          </a:p>
        </p:txBody>
      </p:sp>
      <p:sp>
        <p:nvSpPr>
          <p:cNvPr id="8601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602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830458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97B4F699-A307-4EAA-9A0C-DBA384E58B45}" type="slidenum">
              <a:rPr lang="tr-TR" altLang="tr-TR">
                <a:latin typeface="Calibri" panose="020F0502020204030204" pitchFamily="34" charset="0"/>
              </a:rPr>
              <a:pPr eaLnBrk="1" hangingPunct="1">
                <a:spcBef>
                  <a:spcPct val="0"/>
                </a:spcBef>
              </a:pPr>
              <a:t>19</a:t>
            </a:fld>
            <a:endParaRPr lang="tr-TR" altLang="tr-TR">
              <a:latin typeface="Calibri" panose="020F0502020204030204" pitchFamily="34" charset="0"/>
            </a:endParaRPr>
          </a:p>
        </p:txBody>
      </p:sp>
      <p:sp>
        <p:nvSpPr>
          <p:cNvPr id="8704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704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3112826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D5CCEF67-6F94-4315-9DB6-3391E01D4C3F}" type="slidenum">
              <a:rPr lang="tr-TR" altLang="tr-TR">
                <a:latin typeface="Calibri" panose="020F0502020204030204" pitchFamily="34" charset="0"/>
              </a:rPr>
              <a:pPr eaLnBrk="1" hangingPunct="1">
                <a:spcBef>
                  <a:spcPct val="0"/>
                </a:spcBef>
              </a:pPr>
              <a:t>20</a:t>
            </a:fld>
            <a:endParaRPr lang="tr-TR" altLang="tr-TR">
              <a:latin typeface="Calibri" panose="020F0502020204030204" pitchFamily="34" charset="0"/>
            </a:endParaRPr>
          </a:p>
        </p:txBody>
      </p:sp>
      <p:sp>
        <p:nvSpPr>
          <p:cNvPr id="8806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806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3313266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84D4A7D9-301D-4172-A9AD-0EFAE9523F13}" type="slidenum">
              <a:rPr lang="tr-TR" altLang="tr-TR">
                <a:latin typeface="Calibri" panose="020F0502020204030204" pitchFamily="34" charset="0"/>
              </a:rPr>
              <a:pPr eaLnBrk="1" hangingPunct="1">
                <a:spcBef>
                  <a:spcPct val="0"/>
                </a:spcBef>
              </a:pPr>
              <a:t>3</a:t>
            </a:fld>
            <a:endParaRPr lang="tr-TR" altLang="tr-TR">
              <a:latin typeface="Calibri" panose="020F0502020204030204" pitchFamily="34" charset="0"/>
            </a:endParaRPr>
          </a:p>
        </p:txBody>
      </p:sp>
      <p:sp>
        <p:nvSpPr>
          <p:cNvPr id="7065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7066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1358218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A5160787-0B34-4698-9C9E-79B33303027A}" type="slidenum">
              <a:rPr lang="tr-TR" altLang="tr-TR">
                <a:latin typeface="Calibri" panose="020F0502020204030204" pitchFamily="34" charset="0"/>
              </a:rPr>
              <a:pPr eaLnBrk="1" hangingPunct="1">
                <a:spcBef>
                  <a:spcPct val="0"/>
                </a:spcBef>
              </a:pPr>
              <a:t>22</a:t>
            </a:fld>
            <a:endParaRPr lang="tr-TR" altLang="tr-TR">
              <a:latin typeface="Calibri" panose="020F0502020204030204" pitchFamily="34" charset="0"/>
            </a:endParaRPr>
          </a:p>
        </p:txBody>
      </p:sp>
      <p:sp>
        <p:nvSpPr>
          <p:cNvPr id="8909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909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177178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C9725D8C-81DD-4C2F-8699-EEEC4CC15B1B}" type="slidenum">
              <a:rPr lang="tr-TR" altLang="tr-TR">
                <a:latin typeface="Calibri" panose="020F0502020204030204" pitchFamily="34" charset="0"/>
              </a:rPr>
              <a:pPr eaLnBrk="1" hangingPunct="1">
                <a:spcBef>
                  <a:spcPct val="0"/>
                </a:spcBef>
              </a:pPr>
              <a:t>23</a:t>
            </a:fld>
            <a:endParaRPr lang="tr-TR" altLang="tr-TR">
              <a:latin typeface="Calibri" panose="020F0502020204030204" pitchFamily="34" charset="0"/>
            </a:endParaRPr>
          </a:p>
        </p:txBody>
      </p:sp>
      <p:sp>
        <p:nvSpPr>
          <p:cNvPr id="9011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9011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1005347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C8887A4C-BE29-4805-BDE0-F1641B379C4B}" type="slidenum">
              <a:rPr lang="tr-TR" altLang="tr-TR">
                <a:latin typeface="Calibri" panose="020F0502020204030204" pitchFamily="34" charset="0"/>
              </a:rPr>
              <a:pPr eaLnBrk="1" hangingPunct="1">
                <a:spcBef>
                  <a:spcPct val="0"/>
                </a:spcBef>
              </a:pPr>
              <a:t>24</a:t>
            </a:fld>
            <a:endParaRPr lang="tr-TR" altLang="tr-TR">
              <a:latin typeface="Calibri" panose="020F0502020204030204" pitchFamily="34" charset="0"/>
            </a:endParaRPr>
          </a:p>
        </p:txBody>
      </p:sp>
      <p:sp>
        <p:nvSpPr>
          <p:cNvPr id="9113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9114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1903505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5A2E0523-505B-40EB-AC83-94DEB5006F25}" type="slidenum">
              <a:rPr lang="tr-TR" altLang="tr-TR">
                <a:latin typeface="Calibri" panose="020F0502020204030204" pitchFamily="34" charset="0"/>
              </a:rPr>
              <a:pPr eaLnBrk="1" hangingPunct="1">
                <a:spcBef>
                  <a:spcPct val="0"/>
                </a:spcBef>
              </a:pPr>
              <a:t>25</a:t>
            </a:fld>
            <a:endParaRPr lang="tr-TR" altLang="tr-TR">
              <a:latin typeface="Calibri" panose="020F0502020204030204" pitchFamily="34" charset="0"/>
            </a:endParaRPr>
          </a:p>
        </p:txBody>
      </p:sp>
      <p:sp>
        <p:nvSpPr>
          <p:cNvPr id="9216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9216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352833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0904B3B0-C9A9-401C-8A58-186ED851B44F}" type="slidenum">
              <a:rPr lang="tr-TR" altLang="tr-TR">
                <a:latin typeface="Calibri" panose="020F0502020204030204" pitchFamily="34" charset="0"/>
              </a:rPr>
              <a:pPr eaLnBrk="1" hangingPunct="1">
                <a:spcBef>
                  <a:spcPct val="0"/>
                </a:spcBef>
              </a:pPr>
              <a:t>26</a:t>
            </a:fld>
            <a:endParaRPr lang="tr-TR" altLang="tr-TR">
              <a:latin typeface="Calibri" panose="020F0502020204030204" pitchFamily="34" charset="0"/>
            </a:endParaRPr>
          </a:p>
        </p:txBody>
      </p:sp>
      <p:sp>
        <p:nvSpPr>
          <p:cNvPr id="9318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9318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535309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714C0C5F-D586-440D-A01C-90276C366F28}" type="slidenum">
              <a:rPr lang="tr-TR" altLang="tr-TR">
                <a:latin typeface="Calibri" panose="020F0502020204030204" pitchFamily="34" charset="0"/>
              </a:rPr>
              <a:pPr eaLnBrk="1" hangingPunct="1">
                <a:spcBef>
                  <a:spcPct val="0"/>
                </a:spcBef>
              </a:pPr>
              <a:t>27</a:t>
            </a:fld>
            <a:endParaRPr lang="tr-TR" altLang="tr-TR">
              <a:latin typeface="Calibri" panose="020F0502020204030204" pitchFamily="34" charset="0"/>
            </a:endParaRPr>
          </a:p>
        </p:txBody>
      </p:sp>
      <p:sp>
        <p:nvSpPr>
          <p:cNvPr id="9421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9421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1701068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FF2B6F01-8024-47AA-AB6F-EFEA793A0DA4}" type="slidenum">
              <a:rPr lang="tr-TR" altLang="tr-TR">
                <a:latin typeface="Calibri" panose="020F0502020204030204" pitchFamily="34" charset="0"/>
              </a:rPr>
              <a:pPr eaLnBrk="1" hangingPunct="1">
                <a:spcBef>
                  <a:spcPct val="0"/>
                </a:spcBef>
              </a:pPr>
              <a:t>28</a:t>
            </a:fld>
            <a:endParaRPr lang="tr-TR" altLang="tr-TR">
              <a:latin typeface="Calibri" panose="020F0502020204030204" pitchFamily="34" charset="0"/>
            </a:endParaRPr>
          </a:p>
        </p:txBody>
      </p:sp>
      <p:sp>
        <p:nvSpPr>
          <p:cNvPr id="9523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9523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3258900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22FF7720-828B-4290-AB90-97DCD299364D}" type="slidenum">
              <a:rPr lang="tr-TR" altLang="tr-TR">
                <a:latin typeface="Calibri" panose="020F0502020204030204" pitchFamily="34" charset="0"/>
              </a:rPr>
              <a:pPr eaLnBrk="1" hangingPunct="1">
                <a:spcBef>
                  <a:spcPct val="0"/>
                </a:spcBef>
              </a:pPr>
              <a:t>39</a:t>
            </a:fld>
            <a:endParaRPr lang="tr-TR" altLang="tr-TR">
              <a:latin typeface="Calibri" panose="020F0502020204030204" pitchFamily="34" charset="0"/>
            </a:endParaRPr>
          </a:p>
        </p:txBody>
      </p:sp>
      <p:sp>
        <p:nvSpPr>
          <p:cNvPr id="9625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9626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1779421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75F0F822-9599-4B8E-B59D-816C2F87C71A}" type="slidenum">
              <a:rPr lang="tr-TR" altLang="tr-TR">
                <a:latin typeface="Calibri" panose="020F0502020204030204" pitchFamily="34" charset="0"/>
              </a:rPr>
              <a:pPr eaLnBrk="1" hangingPunct="1">
                <a:spcBef>
                  <a:spcPct val="0"/>
                </a:spcBef>
              </a:pPr>
              <a:t>40</a:t>
            </a:fld>
            <a:endParaRPr lang="tr-TR" altLang="tr-TR">
              <a:latin typeface="Calibri" panose="020F0502020204030204" pitchFamily="34" charset="0"/>
            </a:endParaRPr>
          </a:p>
        </p:txBody>
      </p:sp>
      <p:sp>
        <p:nvSpPr>
          <p:cNvPr id="9728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9728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3154611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2FEF40DD-055A-4152-BB83-B6C1020424BA}" type="slidenum">
              <a:rPr lang="tr-TR" altLang="tr-TR">
                <a:latin typeface="Calibri" panose="020F0502020204030204" pitchFamily="34" charset="0"/>
              </a:rPr>
              <a:pPr eaLnBrk="1" hangingPunct="1">
                <a:spcBef>
                  <a:spcPct val="0"/>
                </a:spcBef>
              </a:pPr>
              <a:t>41</a:t>
            </a:fld>
            <a:endParaRPr lang="tr-TR" altLang="tr-TR">
              <a:latin typeface="Calibri" panose="020F0502020204030204" pitchFamily="34" charset="0"/>
            </a:endParaRPr>
          </a:p>
        </p:txBody>
      </p:sp>
      <p:sp>
        <p:nvSpPr>
          <p:cNvPr id="9830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9830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392083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323D5038-AAB6-4C43-BC16-211787C604FC}" type="slidenum">
              <a:rPr lang="tr-TR" altLang="tr-TR">
                <a:latin typeface="Calibri" panose="020F0502020204030204" pitchFamily="34" charset="0"/>
              </a:rPr>
              <a:pPr eaLnBrk="1" hangingPunct="1">
                <a:spcBef>
                  <a:spcPct val="0"/>
                </a:spcBef>
              </a:pPr>
              <a:t>4</a:t>
            </a:fld>
            <a:endParaRPr lang="tr-TR" altLang="tr-TR">
              <a:latin typeface="Calibri" panose="020F0502020204030204" pitchFamily="34" charset="0"/>
            </a:endParaRPr>
          </a:p>
        </p:txBody>
      </p:sp>
      <p:sp>
        <p:nvSpPr>
          <p:cNvPr id="7168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7168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3720446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57B3D5C3-CF7E-485F-B648-F62F6B87E52C}" type="slidenum">
              <a:rPr lang="tr-TR" altLang="tr-TR">
                <a:latin typeface="Calibri" panose="020F0502020204030204" pitchFamily="34" charset="0"/>
              </a:rPr>
              <a:pPr eaLnBrk="1" hangingPunct="1">
                <a:spcBef>
                  <a:spcPct val="0"/>
                </a:spcBef>
              </a:pPr>
              <a:t>42</a:t>
            </a:fld>
            <a:endParaRPr lang="tr-TR" altLang="tr-TR">
              <a:latin typeface="Calibri" panose="020F0502020204030204" pitchFamily="34" charset="0"/>
            </a:endParaRPr>
          </a:p>
        </p:txBody>
      </p:sp>
      <p:sp>
        <p:nvSpPr>
          <p:cNvPr id="9933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9933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1273172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0603DF41-A4B3-4492-AA69-54767ABC01CA}" type="slidenum">
              <a:rPr lang="tr-TR" altLang="tr-TR">
                <a:latin typeface="Calibri" panose="020F0502020204030204" pitchFamily="34" charset="0"/>
              </a:rPr>
              <a:pPr eaLnBrk="1" hangingPunct="1">
                <a:spcBef>
                  <a:spcPct val="0"/>
                </a:spcBef>
              </a:pPr>
              <a:t>43</a:t>
            </a:fld>
            <a:endParaRPr lang="tr-TR" altLang="tr-TR">
              <a:latin typeface="Calibri" panose="020F0502020204030204" pitchFamily="34" charset="0"/>
            </a:endParaRPr>
          </a:p>
        </p:txBody>
      </p:sp>
      <p:sp>
        <p:nvSpPr>
          <p:cNvPr id="10035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035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1249061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2B566C90-D4EF-4764-B384-D897E2C782D8}" type="slidenum">
              <a:rPr lang="tr-TR" altLang="tr-TR">
                <a:latin typeface="Calibri" panose="020F0502020204030204" pitchFamily="34" charset="0"/>
              </a:rPr>
              <a:pPr eaLnBrk="1" hangingPunct="1">
                <a:spcBef>
                  <a:spcPct val="0"/>
                </a:spcBef>
              </a:pPr>
              <a:t>44</a:t>
            </a:fld>
            <a:endParaRPr lang="tr-TR" altLang="tr-TR">
              <a:latin typeface="Calibri" panose="020F0502020204030204" pitchFamily="34" charset="0"/>
            </a:endParaRPr>
          </a:p>
        </p:txBody>
      </p:sp>
      <p:sp>
        <p:nvSpPr>
          <p:cNvPr id="10137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138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020241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69068A66-ED56-444A-B4FD-9E52A9877967}" type="slidenum">
              <a:rPr lang="tr-TR" altLang="tr-TR">
                <a:latin typeface="Calibri" panose="020F0502020204030204" pitchFamily="34" charset="0"/>
              </a:rPr>
              <a:pPr eaLnBrk="1" hangingPunct="1">
                <a:spcBef>
                  <a:spcPct val="0"/>
                </a:spcBef>
              </a:pPr>
              <a:t>45</a:t>
            </a:fld>
            <a:endParaRPr lang="tr-TR" altLang="tr-TR">
              <a:latin typeface="Calibri" panose="020F0502020204030204" pitchFamily="34" charset="0"/>
            </a:endParaRPr>
          </a:p>
        </p:txBody>
      </p:sp>
      <p:sp>
        <p:nvSpPr>
          <p:cNvPr id="10240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240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1548741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610A80FF-B025-4C06-B993-79B8F740F895}" type="slidenum">
              <a:rPr lang="tr-TR" altLang="tr-TR">
                <a:latin typeface="Calibri" panose="020F0502020204030204" pitchFamily="34" charset="0"/>
              </a:rPr>
              <a:pPr eaLnBrk="1" hangingPunct="1">
                <a:spcBef>
                  <a:spcPct val="0"/>
                </a:spcBef>
              </a:pPr>
              <a:t>46</a:t>
            </a:fld>
            <a:endParaRPr lang="tr-TR" altLang="tr-TR">
              <a:latin typeface="Calibri" panose="020F0502020204030204" pitchFamily="34" charset="0"/>
            </a:endParaRPr>
          </a:p>
        </p:txBody>
      </p:sp>
      <p:sp>
        <p:nvSpPr>
          <p:cNvPr id="10342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342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615633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39BA6FD5-76C1-4147-8C7A-3197CF4D1A62}" type="slidenum">
              <a:rPr lang="tr-TR" altLang="tr-TR">
                <a:latin typeface="Calibri" panose="020F0502020204030204" pitchFamily="34" charset="0"/>
              </a:rPr>
              <a:pPr eaLnBrk="1" hangingPunct="1">
                <a:spcBef>
                  <a:spcPct val="0"/>
                </a:spcBef>
              </a:pPr>
              <a:t>47</a:t>
            </a:fld>
            <a:endParaRPr lang="tr-TR" altLang="tr-TR">
              <a:latin typeface="Calibri" panose="020F0502020204030204" pitchFamily="34" charset="0"/>
            </a:endParaRPr>
          </a:p>
        </p:txBody>
      </p:sp>
      <p:sp>
        <p:nvSpPr>
          <p:cNvPr id="10445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445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073445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E8EC42D3-3B04-4B0B-B23B-B406E02AB1C9}" type="slidenum">
              <a:rPr lang="tr-TR" altLang="tr-TR">
                <a:latin typeface="Calibri" panose="020F0502020204030204" pitchFamily="34" charset="0"/>
              </a:rPr>
              <a:pPr eaLnBrk="1" hangingPunct="1">
                <a:spcBef>
                  <a:spcPct val="0"/>
                </a:spcBef>
              </a:pPr>
              <a:t>48</a:t>
            </a:fld>
            <a:endParaRPr lang="tr-TR" altLang="tr-TR">
              <a:latin typeface="Calibri" panose="020F0502020204030204" pitchFamily="34" charset="0"/>
            </a:endParaRPr>
          </a:p>
        </p:txBody>
      </p:sp>
      <p:sp>
        <p:nvSpPr>
          <p:cNvPr id="10547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547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18727187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E52CD38E-7655-465C-8886-7416D3AB1D24}" type="slidenum">
              <a:rPr lang="tr-TR" altLang="tr-TR">
                <a:latin typeface="Calibri" panose="020F0502020204030204" pitchFamily="34" charset="0"/>
              </a:rPr>
              <a:pPr eaLnBrk="1" hangingPunct="1">
                <a:spcBef>
                  <a:spcPct val="0"/>
                </a:spcBef>
              </a:pPr>
              <a:t>49</a:t>
            </a:fld>
            <a:endParaRPr lang="tr-TR" altLang="tr-TR">
              <a:latin typeface="Calibri" panose="020F0502020204030204" pitchFamily="34" charset="0"/>
            </a:endParaRPr>
          </a:p>
        </p:txBody>
      </p:sp>
      <p:sp>
        <p:nvSpPr>
          <p:cNvPr id="10649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650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35013490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2ABF6EF6-A11E-4909-8713-BF4D3C601B4F}" type="slidenum">
              <a:rPr lang="tr-TR" altLang="tr-TR">
                <a:latin typeface="Calibri" panose="020F0502020204030204" pitchFamily="34" charset="0"/>
              </a:rPr>
              <a:pPr eaLnBrk="1" hangingPunct="1">
                <a:spcBef>
                  <a:spcPct val="0"/>
                </a:spcBef>
              </a:pPr>
              <a:t>50</a:t>
            </a:fld>
            <a:endParaRPr lang="tr-TR" altLang="tr-TR">
              <a:latin typeface="Calibri" panose="020F0502020204030204" pitchFamily="34" charset="0"/>
            </a:endParaRPr>
          </a:p>
        </p:txBody>
      </p:sp>
      <p:sp>
        <p:nvSpPr>
          <p:cNvPr id="10752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752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34952904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971ABD75-BDC1-43A6-936F-14E6A1A6B939}" type="slidenum">
              <a:rPr lang="tr-TR" altLang="tr-TR">
                <a:latin typeface="Calibri" panose="020F0502020204030204" pitchFamily="34" charset="0"/>
              </a:rPr>
              <a:pPr eaLnBrk="1" hangingPunct="1">
                <a:spcBef>
                  <a:spcPct val="0"/>
                </a:spcBef>
              </a:pPr>
              <a:t>51</a:t>
            </a:fld>
            <a:endParaRPr lang="tr-TR" altLang="tr-TR">
              <a:latin typeface="Calibri" panose="020F0502020204030204" pitchFamily="34" charset="0"/>
            </a:endParaRPr>
          </a:p>
        </p:txBody>
      </p:sp>
      <p:sp>
        <p:nvSpPr>
          <p:cNvPr id="10854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854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368574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33282124-B91A-44D9-A939-AA9831B257F2}" type="slidenum">
              <a:rPr lang="tr-TR" altLang="tr-TR">
                <a:latin typeface="Calibri" panose="020F0502020204030204" pitchFamily="34" charset="0"/>
              </a:rPr>
              <a:pPr eaLnBrk="1" hangingPunct="1">
                <a:spcBef>
                  <a:spcPct val="0"/>
                </a:spcBef>
              </a:pPr>
              <a:t>5</a:t>
            </a:fld>
            <a:endParaRPr lang="tr-TR" altLang="tr-TR">
              <a:latin typeface="Calibri" panose="020F0502020204030204" pitchFamily="34" charset="0"/>
            </a:endParaRPr>
          </a:p>
        </p:txBody>
      </p:sp>
      <p:sp>
        <p:nvSpPr>
          <p:cNvPr id="7270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7270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14819000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D700E7A4-8F6E-45F1-A4C3-4F99CDB39C61}" type="slidenum">
              <a:rPr lang="tr-TR" altLang="tr-TR">
                <a:latin typeface="Calibri" panose="020F0502020204030204" pitchFamily="34" charset="0"/>
              </a:rPr>
              <a:pPr eaLnBrk="1" hangingPunct="1">
                <a:spcBef>
                  <a:spcPct val="0"/>
                </a:spcBef>
              </a:pPr>
              <a:t>52</a:t>
            </a:fld>
            <a:endParaRPr lang="tr-TR" altLang="tr-TR">
              <a:latin typeface="Calibri" panose="020F0502020204030204" pitchFamily="34" charset="0"/>
            </a:endParaRPr>
          </a:p>
        </p:txBody>
      </p:sp>
      <p:sp>
        <p:nvSpPr>
          <p:cNvPr id="10957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957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7376279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9A2CE03C-385C-48C1-987F-EE2268692BF7}" type="slidenum">
              <a:rPr lang="tr-TR" altLang="tr-TR">
                <a:latin typeface="Calibri" panose="020F0502020204030204" pitchFamily="34" charset="0"/>
              </a:rPr>
              <a:pPr eaLnBrk="1" hangingPunct="1">
                <a:spcBef>
                  <a:spcPct val="0"/>
                </a:spcBef>
              </a:pPr>
              <a:t>53</a:t>
            </a:fld>
            <a:endParaRPr lang="tr-TR" altLang="tr-TR">
              <a:latin typeface="Calibri" panose="020F0502020204030204" pitchFamily="34" charset="0"/>
            </a:endParaRPr>
          </a:p>
        </p:txBody>
      </p:sp>
      <p:sp>
        <p:nvSpPr>
          <p:cNvPr id="11059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059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3134806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042D0BE2-1DAB-4738-A48D-98E3DDBCED15}" type="slidenum">
              <a:rPr lang="tr-TR" altLang="tr-TR">
                <a:latin typeface="Calibri" panose="020F0502020204030204" pitchFamily="34" charset="0"/>
              </a:rPr>
              <a:pPr eaLnBrk="1" hangingPunct="1">
                <a:spcBef>
                  <a:spcPct val="0"/>
                </a:spcBef>
              </a:pPr>
              <a:t>54</a:t>
            </a:fld>
            <a:endParaRPr lang="tr-TR" altLang="tr-TR">
              <a:latin typeface="Calibri" panose="020F0502020204030204" pitchFamily="34" charset="0"/>
            </a:endParaRPr>
          </a:p>
        </p:txBody>
      </p:sp>
      <p:sp>
        <p:nvSpPr>
          <p:cNvPr id="11161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162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3892795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575F44A7-7503-4405-BA24-EED0D4BA8187}" type="slidenum">
              <a:rPr lang="tr-TR" altLang="tr-TR">
                <a:latin typeface="Calibri" panose="020F0502020204030204" pitchFamily="34" charset="0"/>
              </a:rPr>
              <a:pPr eaLnBrk="1" hangingPunct="1">
                <a:spcBef>
                  <a:spcPct val="0"/>
                </a:spcBef>
              </a:pPr>
              <a:t>55</a:t>
            </a:fld>
            <a:endParaRPr lang="tr-TR" altLang="tr-TR">
              <a:latin typeface="Calibri" panose="020F0502020204030204" pitchFamily="34" charset="0"/>
            </a:endParaRPr>
          </a:p>
        </p:txBody>
      </p:sp>
      <p:sp>
        <p:nvSpPr>
          <p:cNvPr id="11264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264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42305547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131E2FF4-3C02-4FC2-A23D-87F9B880EBB7}" type="slidenum">
              <a:rPr lang="tr-TR" altLang="tr-TR">
                <a:latin typeface="Calibri" panose="020F0502020204030204" pitchFamily="34" charset="0"/>
              </a:rPr>
              <a:pPr eaLnBrk="1" hangingPunct="1">
                <a:spcBef>
                  <a:spcPct val="0"/>
                </a:spcBef>
              </a:pPr>
              <a:t>56</a:t>
            </a:fld>
            <a:endParaRPr lang="tr-TR" altLang="tr-TR">
              <a:latin typeface="Calibri" panose="020F0502020204030204" pitchFamily="34" charset="0"/>
            </a:endParaRPr>
          </a:p>
        </p:txBody>
      </p:sp>
      <p:sp>
        <p:nvSpPr>
          <p:cNvPr id="11366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366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33424968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1B56D690-6133-41E4-8F9A-6A2674BD4231}" type="slidenum">
              <a:rPr lang="tr-TR" altLang="tr-TR">
                <a:latin typeface="Calibri" panose="020F0502020204030204" pitchFamily="34" charset="0"/>
              </a:rPr>
              <a:pPr eaLnBrk="1" hangingPunct="1">
                <a:spcBef>
                  <a:spcPct val="0"/>
                </a:spcBef>
              </a:pPr>
              <a:t>57</a:t>
            </a:fld>
            <a:endParaRPr lang="tr-TR" altLang="tr-TR">
              <a:latin typeface="Calibri" panose="020F0502020204030204" pitchFamily="34" charset="0"/>
            </a:endParaRPr>
          </a:p>
        </p:txBody>
      </p:sp>
      <p:sp>
        <p:nvSpPr>
          <p:cNvPr id="11469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469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8611778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B0E14D4C-BD24-4298-9B01-FF7664098D3B}" type="slidenum">
              <a:rPr lang="tr-TR" altLang="tr-TR">
                <a:latin typeface="Calibri" panose="020F0502020204030204" pitchFamily="34" charset="0"/>
              </a:rPr>
              <a:pPr eaLnBrk="1" hangingPunct="1">
                <a:spcBef>
                  <a:spcPct val="0"/>
                </a:spcBef>
              </a:pPr>
              <a:t>58</a:t>
            </a:fld>
            <a:endParaRPr lang="tr-TR" altLang="tr-TR">
              <a:latin typeface="Calibri" panose="020F0502020204030204" pitchFamily="34" charset="0"/>
            </a:endParaRPr>
          </a:p>
        </p:txBody>
      </p:sp>
      <p:sp>
        <p:nvSpPr>
          <p:cNvPr id="11571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571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8961687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F47F1792-767F-401A-B740-A55DF4399C5A}" type="slidenum">
              <a:rPr lang="tr-TR" altLang="tr-TR">
                <a:latin typeface="Calibri" panose="020F0502020204030204" pitchFamily="34" charset="0"/>
              </a:rPr>
              <a:pPr eaLnBrk="1" hangingPunct="1">
                <a:spcBef>
                  <a:spcPct val="0"/>
                </a:spcBef>
              </a:pPr>
              <a:t>59</a:t>
            </a:fld>
            <a:endParaRPr lang="tr-TR" altLang="tr-TR">
              <a:latin typeface="Calibri" panose="020F0502020204030204" pitchFamily="34" charset="0"/>
            </a:endParaRPr>
          </a:p>
        </p:txBody>
      </p:sp>
      <p:sp>
        <p:nvSpPr>
          <p:cNvPr id="11673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674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42158681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A6616873-7AD0-4AD6-8865-4D23116F0DF3}" type="slidenum">
              <a:rPr lang="tr-TR" altLang="tr-TR">
                <a:latin typeface="Calibri" panose="020F0502020204030204" pitchFamily="34" charset="0"/>
              </a:rPr>
              <a:pPr eaLnBrk="1" hangingPunct="1">
                <a:spcBef>
                  <a:spcPct val="0"/>
                </a:spcBef>
              </a:pPr>
              <a:t>60</a:t>
            </a:fld>
            <a:endParaRPr lang="tr-TR" altLang="tr-TR">
              <a:latin typeface="Calibri" panose="020F0502020204030204" pitchFamily="34" charset="0"/>
            </a:endParaRPr>
          </a:p>
        </p:txBody>
      </p:sp>
      <p:sp>
        <p:nvSpPr>
          <p:cNvPr id="11776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776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9532571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2A8CF065-62B1-4C5A-80C4-370CD9FCA312}" type="slidenum">
              <a:rPr lang="tr-TR" altLang="tr-TR">
                <a:latin typeface="Calibri" panose="020F0502020204030204" pitchFamily="34" charset="0"/>
              </a:rPr>
              <a:pPr eaLnBrk="1" hangingPunct="1">
                <a:spcBef>
                  <a:spcPct val="0"/>
                </a:spcBef>
              </a:pPr>
              <a:t>61</a:t>
            </a:fld>
            <a:endParaRPr lang="tr-TR" altLang="tr-TR">
              <a:latin typeface="Calibri" panose="020F0502020204030204" pitchFamily="34" charset="0"/>
            </a:endParaRPr>
          </a:p>
        </p:txBody>
      </p:sp>
      <p:sp>
        <p:nvSpPr>
          <p:cNvPr id="11878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878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006573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63EFCC1C-C9CB-4D94-A0A0-71A1B055DBBC}" type="slidenum">
              <a:rPr lang="tr-TR" altLang="tr-TR">
                <a:latin typeface="Calibri" panose="020F0502020204030204" pitchFamily="34" charset="0"/>
              </a:rPr>
              <a:pPr eaLnBrk="1" hangingPunct="1">
                <a:spcBef>
                  <a:spcPct val="0"/>
                </a:spcBef>
              </a:pPr>
              <a:t>6</a:t>
            </a:fld>
            <a:endParaRPr lang="tr-TR" altLang="tr-TR">
              <a:latin typeface="Calibri" panose="020F0502020204030204" pitchFamily="34" charset="0"/>
            </a:endParaRPr>
          </a:p>
        </p:txBody>
      </p:sp>
      <p:sp>
        <p:nvSpPr>
          <p:cNvPr id="7373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7373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1362598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6D2397FB-2A90-49EA-8E0A-C27C1E146978}" type="slidenum">
              <a:rPr lang="tr-TR" altLang="tr-TR">
                <a:latin typeface="Calibri" panose="020F0502020204030204" pitchFamily="34" charset="0"/>
              </a:rPr>
              <a:pPr eaLnBrk="1" hangingPunct="1">
                <a:spcBef>
                  <a:spcPct val="0"/>
                </a:spcBef>
              </a:pPr>
              <a:t>7</a:t>
            </a:fld>
            <a:endParaRPr lang="tr-TR" altLang="tr-TR">
              <a:latin typeface="Calibri" panose="020F0502020204030204" pitchFamily="34" charset="0"/>
            </a:endParaRPr>
          </a:p>
        </p:txBody>
      </p:sp>
      <p:sp>
        <p:nvSpPr>
          <p:cNvPr id="7475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7475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1805415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D118BCB5-0640-4FD4-A9FF-AF8AD1F108E0}" type="slidenum">
              <a:rPr lang="tr-TR" altLang="tr-TR">
                <a:latin typeface="Calibri" panose="020F0502020204030204" pitchFamily="34" charset="0"/>
              </a:rPr>
              <a:pPr eaLnBrk="1" hangingPunct="1">
                <a:spcBef>
                  <a:spcPct val="0"/>
                </a:spcBef>
              </a:pPr>
              <a:t>8</a:t>
            </a:fld>
            <a:endParaRPr lang="tr-TR" altLang="tr-TR">
              <a:latin typeface="Calibri" panose="020F0502020204030204" pitchFamily="34" charset="0"/>
            </a:endParaRPr>
          </a:p>
        </p:txBody>
      </p:sp>
      <p:sp>
        <p:nvSpPr>
          <p:cNvPr id="7577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7578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3645168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C3A333F2-12C8-4968-941B-7E477E8FAFE8}" type="slidenum">
              <a:rPr lang="tr-TR" altLang="tr-TR">
                <a:latin typeface="Calibri" panose="020F0502020204030204" pitchFamily="34" charset="0"/>
              </a:rPr>
              <a:pPr eaLnBrk="1" hangingPunct="1">
                <a:spcBef>
                  <a:spcPct val="0"/>
                </a:spcBef>
              </a:pPr>
              <a:t>9</a:t>
            </a:fld>
            <a:endParaRPr lang="tr-TR" altLang="tr-TR">
              <a:latin typeface="Calibri" panose="020F0502020204030204" pitchFamily="34" charset="0"/>
            </a:endParaRPr>
          </a:p>
        </p:txBody>
      </p:sp>
      <p:sp>
        <p:nvSpPr>
          <p:cNvPr id="7680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7680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3912841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F43F5CB2-674A-4512-A62F-8118D21B5A69}" type="slidenum">
              <a:rPr lang="tr-TR" altLang="tr-TR">
                <a:latin typeface="Calibri" panose="020F0502020204030204" pitchFamily="34" charset="0"/>
              </a:rPr>
              <a:pPr eaLnBrk="1" hangingPunct="1">
                <a:spcBef>
                  <a:spcPct val="0"/>
                </a:spcBef>
              </a:pPr>
              <a:t>10</a:t>
            </a:fld>
            <a:endParaRPr lang="tr-TR" altLang="tr-TR">
              <a:latin typeface="Calibri" panose="020F0502020204030204" pitchFamily="34" charset="0"/>
            </a:endParaRPr>
          </a:p>
        </p:txBody>
      </p:sp>
      <p:sp>
        <p:nvSpPr>
          <p:cNvPr id="7782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7782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smtClean="0">
              <a:latin typeface="Times New Roman" panose="02020603050405020304" pitchFamily="18" charset="0"/>
            </a:endParaRPr>
          </a:p>
        </p:txBody>
      </p:sp>
    </p:spTree>
    <p:extLst>
      <p:ext uri="{BB962C8B-B14F-4D97-AF65-F5344CB8AC3E}">
        <p14:creationId xmlns:p14="http://schemas.microsoft.com/office/powerpoint/2010/main" xmlns="" val="2733550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5"/>
          <p:cNvSpPr>
            <a:spLocks noGrp="1" noChangeArrowheads="1"/>
          </p:cNvSpPr>
          <p:nvPr>
            <p:ph type="dt" idx="10"/>
          </p:nvPr>
        </p:nvSpPr>
        <p:spPr>
          <a:ln/>
        </p:spPr>
        <p:txBody>
          <a:bodyPr/>
          <a:lstStyle>
            <a:lvl1pPr>
              <a:defRPr/>
            </a:lvl1pPr>
          </a:lstStyle>
          <a:p>
            <a:pPr>
              <a:defRPr/>
            </a:pPr>
            <a:endParaRPr lang="tr-TR" altLang="tr-TR"/>
          </a:p>
        </p:txBody>
      </p:sp>
      <p:sp>
        <p:nvSpPr>
          <p:cNvPr id="5" name="Rectangle 7"/>
          <p:cNvSpPr>
            <a:spLocks noGrp="1" noChangeArrowheads="1"/>
          </p:cNvSpPr>
          <p:nvPr>
            <p:ph type="sldNum" idx="11"/>
          </p:nvPr>
        </p:nvSpPr>
        <p:spPr>
          <a:ln/>
        </p:spPr>
        <p:txBody>
          <a:bodyPr/>
          <a:lstStyle>
            <a:lvl1pPr>
              <a:defRPr/>
            </a:lvl1pPr>
          </a:lstStyle>
          <a:p>
            <a:fld id="{40C6CF3E-D16A-40C0-B96E-7892AE6C2DF8}" type="slidenum">
              <a:rPr lang="tr-TR" altLang="tr-TR"/>
              <a:pPr/>
              <a:t>‹#›</a:t>
            </a:fld>
            <a:endParaRPr lang="tr-TR" altLang="tr-TR"/>
          </a:p>
        </p:txBody>
      </p:sp>
    </p:spTree>
    <p:extLst>
      <p:ext uri="{BB962C8B-B14F-4D97-AF65-F5344CB8AC3E}">
        <p14:creationId xmlns:p14="http://schemas.microsoft.com/office/powerpoint/2010/main" xmlns="" val="3659379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idx="10"/>
          </p:nvPr>
        </p:nvSpPr>
        <p:spPr>
          <a:ln/>
        </p:spPr>
        <p:txBody>
          <a:bodyPr/>
          <a:lstStyle>
            <a:lvl1pPr>
              <a:defRPr/>
            </a:lvl1pPr>
          </a:lstStyle>
          <a:p>
            <a:pPr>
              <a:defRPr/>
            </a:pPr>
            <a:endParaRPr lang="tr-TR" altLang="tr-TR"/>
          </a:p>
        </p:txBody>
      </p:sp>
      <p:sp>
        <p:nvSpPr>
          <p:cNvPr id="5" name="Rectangle 7"/>
          <p:cNvSpPr>
            <a:spLocks noGrp="1" noChangeArrowheads="1"/>
          </p:cNvSpPr>
          <p:nvPr>
            <p:ph type="sldNum" idx="11"/>
          </p:nvPr>
        </p:nvSpPr>
        <p:spPr>
          <a:ln/>
        </p:spPr>
        <p:txBody>
          <a:bodyPr/>
          <a:lstStyle>
            <a:lvl1pPr>
              <a:defRPr/>
            </a:lvl1pPr>
          </a:lstStyle>
          <a:p>
            <a:fld id="{2A452E5B-AFDD-4391-AFEB-0FE424993CB9}" type="slidenum">
              <a:rPr lang="tr-TR" altLang="tr-TR"/>
              <a:pPr/>
              <a:t>‹#›</a:t>
            </a:fld>
            <a:endParaRPr lang="tr-TR" altLang="tr-TR"/>
          </a:p>
        </p:txBody>
      </p:sp>
    </p:spTree>
    <p:extLst>
      <p:ext uri="{BB962C8B-B14F-4D97-AF65-F5344CB8AC3E}">
        <p14:creationId xmlns:p14="http://schemas.microsoft.com/office/powerpoint/2010/main" xmlns="" val="1498794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7813" y="704850"/>
            <a:ext cx="2055812" cy="561657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704850"/>
            <a:ext cx="6018213" cy="56165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idx="10"/>
          </p:nvPr>
        </p:nvSpPr>
        <p:spPr>
          <a:ln/>
        </p:spPr>
        <p:txBody>
          <a:bodyPr/>
          <a:lstStyle>
            <a:lvl1pPr>
              <a:defRPr/>
            </a:lvl1pPr>
          </a:lstStyle>
          <a:p>
            <a:pPr>
              <a:defRPr/>
            </a:pPr>
            <a:endParaRPr lang="tr-TR" altLang="tr-TR"/>
          </a:p>
        </p:txBody>
      </p:sp>
      <p:sp>
        <p:nvSpPr>
          <p:cNvPr id="5" name="Rectangle 7"/>
          <p:cNvSpPr>
            <a:spLocks noGrp="1" noChangeArrowheads="1"/>
          </p:cNvSpPr>
          <p:nvPr>
            <p:ph type="sldNum" idx="11"/>
          </p:nvPr>
        </p:nvSpPr>
        <p:spPr>
          <a:ln/>
        </p:spPr>
        <p:txBody>
          <a:bodyPr/>
          <a:lstStyle>
            <a:lvl1pPr>
              <a:defRPr/>
            </a:lvl1pPr>
          </a:lstStyle>
          <a:p>
            <a:fld id="{DA934EA5-96FF-4D81-8EDE-A106721A3B7F}" type="slidenum">
              <a:rPr lang="tr-TR" altLang="tr-TR"/>
              <a:pPr/>
              <a:t>‹#›</a:t>
            </a:fld>
            <a:endParaRPr lang="tr-TR" altLang="tr-TR"/>
          </a:p>
        </p:txBody>
      </p:sp>
    </p:spTree>
    <p:extLst>
      <p:ext uri="{BB962C8B-B14F-4D97-AF65-F5344CB8AC3E}">
        <p14:creationId xmlns:p14="http://schemas.microsoft.com/office/powerpoint/2010/main" xmlns="" val="1524595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12"/>
          <p:cNvSpPr>
            <a:spLocks noGrp="1" noChangeArrowheads="1"/>
          </p:cNvSpPr>
          <p:nvPr>
            <p:ph type="dt" idx="10"/>
          </p:nvPr>
        </p:nvSpPr>
        <p:spPr>
          <a:ln/>
        </p:spPr>
        <p:txBody>
          <a:bodyPr/>
          <a:lstStyle>
            <a:lvl1pPr>
              <a:defRPr/>
            </a:lvl1pPr>
          </a:lstStyle>
          <a:p>
            <a:pPr>
              <a:defRPr/>
            </a:pPr>
            <a:endParaRPr lang="tr-TR" altLang="tr-TR"/>
          </a:p>
        </p:txBody>
      </p:sp>
      <p:sp>
        <p:nvSpPr>
          <p:cNvPr id="5" name="Rectangle 14"/>
          <p:cNvSpPr>
            <a:spLocks noGrp="1" noChangeArrowheads="1"/>
          </p:cNvSpPr>
          <p:nvPr>
            <p:ph type="sldNum" idx="11"/>
          </p:nvPr>
        </p:nvSpPr>
        <p:spPr>
          <a:ln/>
        </p:spPr>
        <p:txBody>
          <a:bodyPr/>
          <a:lstStyle>
            <a:lvl1pPr>
              <a:defRPr/>
            </a:lvl1pPr>
          </a:lstStyle>
          <a:p>
            <a:fld id="{4238B762-F2C1-4A2F-AF73-5E2EF96BDD7A}" type="slidenum">
              <a:rPr lang="tr-TR" altLang="tr-TR"/>
              <a:pPr/>
              <a:t>‹#›</a:t>
            </a:fld>
            <a:endParaRPr lang="tr-TR" altLang="tr-TR"/>
          </a:p>
        </p:txBody>
      </p:sp>
    </p:spTree>
    <p:extLst>
      <p:ext uri="{BB962C8B-B14F-4D97-AF65-F5344CB8AC3E}">
        <p14:creationId xmlns:p14="http://schemas.microsoft.com/office/powerpoint/2010/main" xmlns="" val="25531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2"/>
          <p:cNvSpPr>
            <a:spLocks noGrp="1" noChangeArrowheads="1"/>
          </p:cNvSpPr>
          <p:nvPr>
            <p:ph type="dt" idx="10"/>
          </p:nvPr>
        </p:nvSpPr>
        <p:spPr>
          <a:ln/>
        </p:spPr>
        <p:txBody>
          <a:bodyPr/>
          <a:lstStyle>
            <a:lvl1pPr>
              <a:defRPr/>
            </a:lvl1pPr>
          </a:lstStyle>
          <a:p>
            <a:pPr>
              <a:defRPr/>
            </a:pPr>
            <a:endParaRPr lang="tr-TR" altLang="tr-TR"/>
          </a:p>
        </p:txBody>
      </p:sp>
      <p:sp>
        <p:nvSpPr>
          <p:cNvPr id="5" name="Rectangle 14"/>
          <p:cNvSpPr>
            <a:spLocks noGrp="1" noChangeArrowheads="1"/>
          </p:cNvSpPr>
          <p:nvPr>
            <p:ph type="sldNum" idx="11"/>
          </p:nvPr>
        </p:nvSpPr>
        <p:spPr>
          <a:ln/>
        </p:spPr>
        <p:txBody>
          <a:bodyPr/>
          <a:lstStyle>
            <a:lvl1pPr>
              <a:defRPr/>
            </a:lvl1pPr>
          </a:lstStyle>
          <a:p>
            <a:fld id="{A66FDA9C-41E0-42B6-B94A-8DF1D85F520D}" type="slidenum">
              <a:rPr lang="tr-TR" altLang="tr-TR"/>
              <a:pPr/>
              <a:t>‹#›</a:t>
            </a:fld>
            <a:endParaRPr lang="tr-TR" altLang="tr-TR"/>
          </a:p>
        </p:txBody>
      </p:sp>
    </p:spTree>
    <p:extLst>
      <p:ext uri="{BB962C8B-B14F-4D97-AF65-F5344CB8AC3E}">
        <p14:creationId xmlns:p14="http://schemas.microsoft.com/office/powerpoint/2010/main" xmlns="" val="3911904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2"/>
          <p:cNvSpPr>
            <a:spLocks noGrp="1" noChangeArrowheads="1"/>
          </p:cNvSpPr>
          <p:nvPr>
            <p:ph type="dt" idx="10"/>
          </p:nvPr>
        </p:nvSpPr>
        <p:spPr>
          <a:ln/>
        </p:spPr>
        <p:txBody>
          <a:bodyPr/>
          <a:lstStyle>
            <a:lvl1pPr>
              <a:defRPr/>
            </a:lvl1pPr>
          </a:lstStyle>
          <a:p>
            <a:pPr>
              <a:defRPr/>
            </a:pPr>
            <a:endParaRPr lang="tr-TR" altLang="tr-TR"/>
          </a:p>
        </p:txBody>
      </p:sp>
      <p:sp>
        <p:nvSpPr>
          <p:cNvPr id="5" name="Rectangle 14"/>
          <p:cNvSpPr>
            <a:spLocks noGrp="1" noChangeArrowheads="1"/>
          </p:cNvSpPr>
          <p:nvPr>
            <p:ph type="sldNum" idx="11"/>
          </p:nvPr>
        </p:nvSpPr>
        <p:spPr>
          <a:ln/>
        </p:spPr>
        <p:txBody>
          <a:bodyPr/>
          <a:lstStyle>
            <a:lvl1pPr>
              <a:defRPr/>
            </a:lvl1pPr>
          </a:lstStyle>
          <a:p>
            <a:fld id="{391C6B6D-DFC0-4752-A0C7-814E29A5A0AE}" type="slidenum">
              <a:rPr lang="tr-TR" altLang="tr-TR"/>
              <a:pPr/>
              <a:t>‹#›</a:t>
            </a:fld>
            <a:endParaRPr lang="tr-TR" altLang="tr-TR"/>
          </a:p>
        </p:txBody>
      </p:sp>
    </p:spTree>
    <p:extLst>
      <p:ext uri="{BB962C8B-B14F-4D97-AF65-F5344CB8AC3E}">
        <p14:creationId xmlns:p14="http://schemas.microsoft.com/office/powerpoint/2010/main" xmlns="" val="2052729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935163"/>
            <a:ext cx="4037013"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6613" y="1935163"/>
            <a:ext cx="4037012"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2"/>
          <p:cNvSpPr>
            <a:spLocks noGrp="1" noChangeArrowheads="1"/>
          </p:cNvSpPr>
          <p:nvPr>
            <p:ph type="dt" idx="10"/>
          </p:nvPr>
        </p:nvSpPr>
        <p:spPr>
          <a:ln/>
        </p:spPr>
        <p:txBody>
          <a:bodyPr/>
          <a:lstStyle>
            <a:lvl1pPr>
              <a:defRPr/>
            </a:lvl1pPr>
          </a:lstStyle>
          <a:p>
            <a:pPr>
              <a:defRPr/>
            </a:pPr>
            <a:endParaRPr lang="tr-TR" altLang="tr-TR"/>
          </a:p>
        </p:txBody>
      </p:sp>
      <p:sp>
        <p:nvSpPr>
          <p:cNvPr id="6" name="Rectangle 14"/>
          <p:cNvSpPr>
            <a:spLocks noGrp="1" noChangeArrowheads="1"/>
          </p:cNvSpPr>
          <p:nvPr>
            <p:ph type="sldNum" idx="11"/>
          </p:nvPr>
        </p:nvSpPr>
        <p:spPr>
          <a:ln/>
        </p:spPr>
        <p:txBody>
          <a:bodyPr/>
          <a:lstStyle>
            <a:lvl1pPr>
              <a:defRPr/>
            </a:lvl1pPr>
          </a:lstStyle>
          <a:p>
            <a:fld id="{3C6BBA3B-4311-437F-A40D-33D4EE0C5EF3}" type="slidenum">
              <a:rPr lang="tr-TR" altLang="tr-TR"/>
              <a:pPr/>
              <a:t>‹#›</a:t>
            </a:fld>
            <a:endParaRPr lang="tr-TR" altLang="tr-TR"/>
          </a:p>
        </p:txBody>
      </p:sp>
    </p:spTree>
    <p:extLst>
      <p:ext uri="{BB962C8B-B14F-4D97-AF65-F5344CB8AC3E}">
        <p14:creationId xmlns:p14="http://schemas.microsoft.com/office/powerpoint/2010/main" xmlns="" val="3623636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2"/>
          <p:cNvSpPr>
            <a:spLocks noGrp="1" noChangeArrowheads="1"/>
          </p:cNvSpPr>
          <p:nvPr>
            <p:ph type="dt" idx="10"/>
          </p:nvPr>
        </p:nvSpPr>
        <p:spPr>
          <a:ln/>
        </p:spPr>
        <p:txBody>
          <a:bodyPr/>
          <a:lstStyle>
            <a:lvl1pPr>
              <a:defRPr/>
            </a:lvl1pPr>
          </a:lstStyle>
          <a:p>
            <a:pPr>
              <a:defRPr/>
            </a:pPr>
            <a:endParaRPr lang="tr-TR" altLang="tr-TR"/>
          </a:p>
        </p:txBody>
      </p:sp>
      <p:sp>
        <p:nvSpPr>
          <p:cNvPr id="8" name="Rectangle 14"/>
          <p:cNvSpPr>
            <a:spLocks noGrp="1" noChangeArrowheads="1"/>
          </p:cNvSpPr>
          <p:nvPr>
            <p:ph type="sldNum" idx="11"/>
          </p:nvPr>
        </p:nvSpPr>
        <p:spPr>
          <a:ln/>
        </p:spPr>
        <p:txBody>
          <a:bodyPr/>
          <a:lstStyle>
            <a:lvl1pPr>
              <a:defRPr/>
            </a:lvl1pPr>
          </a:lstStyle>
          <a:p>
            <a:fld id="{0FCD905C-BA7E-41FE-8946-1BDADBF08779}" type="slidenum">
              <a:rPr lang="tr-TR" altLang="tr-TR"/>
              <a:pPr/>
              <a:t>‹#›</a:t>
            </a:fld>
            <a:endParaRPr lang="tr-TR" altLang="tr-TR"/>
          </a:p>
        </p:txBody>
      </p:sp>
    </p:spTree>
    <p:extLst>
      <p:ext uri="{BB962C8B-B14F-4D97-AF65-F5344CB8AC3E}">
        <p14:creationId xmlns:p14="http://schemas.microsoft.com/office/powerpoint/2010/main" xmlns="" val="1304565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12"/>
          <p:cNvSpPr>
            <a:spLocks noGrp="1" noChangeArrowheads="1"/>
          </p:cNvSpPr>
          <p:nvPr>
            <p:ph type="dt" idx="10"/>
          </p:nvPr>
        </p:nvSpPr>
        <p:spPr>
          <a:ln/>
        </p:spPr>
        <p:txBody>
          <a:bodyPr/>
          <a:lstStyle>
            <a:lvl1pPr>
              <a:defRPr/>
            </a:lvl1pPr>
          </a:lstStyle>
          <a:p>
            <a:pPr>
              <a:defRPr/>
            </a:pPr>
            <a:endParaRPr lang="tr-TR" altLang="tr-TR"/>
          </a:p>
        </p:txBody>
      </p:sp>
      <p:sp>
        <p:nvSpPr>
          <p:cNvPr id="4" name="Rectangle 14"/>
          <p:cNvSpPr>
            <a:spLocks noGrp="1" noChangeArrowheads="1"/>
          </p:cNvSpPr>
          <p:nvPr>
            <p:ph type="sldNum" idx="11"/>
          </p:nvPr>
        </p:nvSpPr>
        <p:spPr>
          <a:ln/>
        </p:spPr>
        <p:txBody>
          <a:bodyPr/>
          <a:lstStyle>
            <a:lvl1pPr>
              <a:defRPr/>
            </a:lvl1pPr>
          </a:lstStyle>
          <a:p>
            <a:fld id="{A28039B1-CEC1-4558-A918-DA2E5FA9AA88}" type="slidenum">
              <a:rPr lang="tr-TR" altLang="tr-TR"/>
              <a:pPr/>
              <a:t>‹#›</a:t>
            </a:fld>
            <a:endParaRPr lang="tr-TR" altLang="tr-TR"/>
          </a:p>
        </p:txBody>
      </p:sp>
    </p:spTree>
    <p:extLst>
      <p:ext uri="{BB962C8B-B14F-4D97-AF65-F5344CB8AC3E}">
        <p14:creationId xmlns:p14="http://schemas.microsoft.com/office/powerpoint/2010/main" xmlns="" val="1647923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2"/>
          <p:cNvSpPr>
            <a:spLocks noGrp="1" noChangeArrowheads="1"/>
          </p:cNvSpPr>
          <p:nvPr>
            <p:ph type="dt" idx="10"/>
          </p:nvPr>
        </p:nvSpPr>
        <p:spPr>
          <a:ln/>
        </p:spPr>
        <p:txBody>
          <a:bodyPr/>
          <a:lstStyle>
            <a:lvl1pPr>
              <a:defRPr/>
            </a:lvl1pPr>
          </a:lstStyle>
          <a:p>
            <a:pPr>
              <a:defRPr/>
            </a:pPr>
            <a:endParaRPr lang="tr-TR" altLang="tr-TR"/>
          </a:p>
        </p:txBody>
      </p:sp>
      <p:sp>
        <p:nvSpPr>
          <p:cNvPr id="3" name="Rectangle 14"/>
          <p:cNvSpPr>
            <a:spLocks noGrp="1" noChangeArrowheads="1"/>
          </p:cNvSpPr>
          <p:nvPr>
            <p:ph type="sldNum" idx="11"/>
          </p:nvPr>
        </p:nvSpPr>
        <p:spPr>
          <a:ln/>
        </p:spPr>
        <p:txBody>
          <a:bodyPr/>
          <a:lstStyle>
            <a:lvl1pPr>
              <a:defRPr/>
            </a:lvl1pPr>
          </a:lstStyle>
          <a:p>
            <a:fld id="{896055E2-7CCF-442C-90EC-1DBE86F676DF}" type="slidenum">
              <a:rPr lang="tr-TR" altLang="tr-TR"/>
              <a:pPr/>
              <a:t>‹#›</a:t>
            </a:fld>
            <a:endParaRPr lang="tr-TR" altLang="tr-TR"/>
          </a:p>
        </p:txBody>
      </p:sp>
    </p:spTree>
    <p:extLst>
      <p:ext uri="{BB962C8B-B14F-4D97-AF65-F5344CB8AC3E}">
        <p14:creationId xmlns:p14="http://schemas.microsoft.com/office/powerpoint/2010/main" xmlns="" val="2937765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2"/>
          <p:cNvSpPr>
            <a:spLocks noGrp="1" noChangeArrowheads="1"/>
          </p:cNvSpPr>
          <p:nvPr>
            <p:ph type="dt" idx="10"/>
          </p:nvPr>
        </p:nvSpPr>
        <p:spPr>
          <a:ln/>
        </p:spPr>
        <p:txBody>
          <a:bodyPr/>
          <a:lstStyle>
            <a:lvl1pPr>
              <a:defRPr/>
            </a:lvl1pPr>
          </a:lstStyle>
          <a:p>
            <a:pPr>
              <a:defRPr/>
            </a:pPr>
            <a:endParaRPr lang="tr-TR" altLang="tr-TR"/>
          </a:p>
        </p:txBody>
      </p:sp>
      <p:sp>
        <p:nvSpPr>
          <p:cNvPr id="6" name="Rectangle 14"/>
          <p:cNvSpPr>
            <a:spLocks noGrp="1" noChangeArrowheads="1"/>
          </p:cNvSpPr>
          <p:nvPr>
            <p:ph type="sldNum" idx="11"/>
          </p:nvPr>
        </p:nvSpPr>
        <p:spPr>
          <a:ln/>
        </p:spPr>
        <p:txBody>
          <a:bodyPr/>
          <a:lstStyle>
            <a:lvl1pPr>
              <a:defRPr/>
            </a:lvl1pPr>
          </a:lstStyle>
          <a:p>
            <a:fld id="{F40A2192-07FA-4926-A4DE-D6A9330A74B9}" type="slidenum">
              <a:rPr lang="tr-TR" altLang="tr-TR"/>
              <a:pPr/>
              <a:t>‹#›</a:t>
            </a:fld>
            <a:endParaRPr lang="tr-TR" altLang="tr-TR"/>
          </a:p>
        </p:txBody>
      </p:sp>
    </p:spTree>
    <p:extLst>
      <p:ext uri="{BB962C8B-B14F-4D97-AF65-F5344CB8AC3E}">
        <p14:creationId xmlns:p14="http://schemas.microsoft.com/office/powerpoint/2010/main" xmlns="" val="105227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idx="10"/>
          </p:nvPr>
        </p:nvSpPr>
        <p:spPr>
          <a:ln/>
        </p:spPr>
        <p:txBody>
          <a:bodyPr/>
          <a:lstStyle>
            <a:lvl1pPr>
              <a:defRPr/>
            </a:lvl1pPr>
          </a:lstStyle>
          <a:p>
            <a:pPr>
              <a:defRPr/>
            </a:pPr>
            <a:endParaRPr lang="tr-TR" altLang="tr-TR"/>
          </a:p>
        </p:txBody>
      </p:sp>
      <p:sp>
        <p:nvSpPr>
          <p:cNvPr id="5" name="Rectangle 7"/>
          <p:cNvSpPr>
            <a:spLocks noGrp="1" noChangeArrowheads="1"/>
          </p:cNvSpPr>
          <p:nvPr>
            <p:ph type="sldNum" idx="11"/>
          </p:nvPr>
        </p:nvSpPr>
        <p:spPr>
          <a:ln/>
        </p:spPr>
        <p:txBody>
          <a:bodyPr/>
          <a:lstStyle>
            <a:lvl1pPr>
              <a:defRPr/>
            </a:lvl1pPr>
          </a:lstStyle>
          <a:p>
            <a:fld id="{625C33D1-03CC-4418-B282-1598D34F85AB}" type="slidenum">
              <a:rPr lang="tr-TR" altLang="tr-TR"/>
              <a:pPr/>
              <a:t>‹#›</a:t>
            </a:fld>
            <a:endParaRPr lang="tr-TR" altLang="tr-TR"/>
          </a:p>
        </p:txBody>
      </p:sp>
    </p:spTree>
    <p:extLst>
      <p:ext uri="{BB962C8B-B14F-4D97-AF65-F5344CB8AC3E}">
        <p14:creationId xmlns:p14="http://schemas.microsoft.com/office/powerpoint/2010/main" xmlns="" val="3920154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2"/>
          <p:cNvSpPr>
            <a:spLocks noGrp="1" noChangeArrowheads="1"/>
          </p:cNvSpPr>
          <p:nvPr>
            <p:ph type="dt" idx="10"/>
          </p:nvPr>
        </p:nvSpPr>
        <p:spPr>
          <a:ln/>
        </p:spPr>
        <p:txBody>
          <a:bodyPr/>
          <a:lstStyle>
            <a:lvl1pPr>
              <a:defRPr/>
            </a:lvl1pPr>
          </a:lstStyle>
          <a:p>
            <a:pPr>
              <a:defRPr/>
            </a:pPr>
            <a:endParaRPr lang="tr-TR" altLang="tr-TR"/>
          </a:p>
        </p:txBody>
      </p:sp>
      <p:sp>
        <p:nvSpPr>
          <p:cNvPr id="6" name="Rectangle 14"/>
          <p:cNvSpPr>
            <a:spLocks noGrp="1" noChangeArrowheads="1"/>
          </p:cNvSpPr>
          <p:nvPr>
            <p:ph type="sldNum" idx="11"/>
          </p:nvPr>
        </p:nvSpPr>
        <p:spPr>
          <a:ln/>
        </p:spPr>
        <p:txBody>
          <a:bodyPr/>
          <a:lstStyle>
            <a:lvl1pPr>
              <a:defRPr/>
            </a:lvl1pPr>
          </a:lstStyle>
          <a:p>
            <a:fld id="{451E4CD7-DFA1-49DF-AD21-A3BA1E7C32F8}" type="slidenum">
              <a:rPr lang="tr-TR" altLang="tr-TR"/>
              <a:pPr/>
              <a:t>‹#›</a:t>
            </a:fld>
            <a:endParaRPr lang="tr-TR" altLang="tr-TR"/>
          </a:p>
        </p:txBody>
      </p:sp>
    </p:spTree>
    <p:extLst>
      <p:ext uri="{BB962C8B-B14F-4D97-AF65-F5344CB8AC3E}">
        <p14:creationId xmlns:p14="http://schemas.microsoft.com/office/powerpoint/2010/main" xmlns="" val="3907710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2"/>
          <p:cNvSpPr>
            <a:spLocks noGrp="1" noChangeArrowheads="1"/>
          </p:cNvSpPr>
          <p:nvPr>
            <p:ph type="dt" idx="10"/>
          </p:nvPr>
        </p:nvSpPr>
        <p:spPr>
          <a:ln/>
        </p:spPr>
        <p:txBody>
          <a:bodyPr/>
          <a:lstStyle>
            <a:lvl1pPr>
              <a:defRPr/>
            </a:lvl1pPr>
          </a:lstStyle>
          <a:p>
            <a:pPr>
              <a:defRPr/>
            </a:pPr>
            <a:endParaRPr lang="tr-TR" altLang="tr-TR"/>
          </a:p>
        </p:txBody>
      </p:sp>
      <p:sp>
        <p:nvSpPr>
          <p:cNvPr id="5" name="Rectangle 14"/>
          <p:cNvSpPr>
            <a:spLocks noGrp="1" noChangeArrowheads="1"/>
          </p:cNvSpPr>
          <p:nvPr>
            <p:ph type="sldNum" idx="11"/>
          </p:nvPr>
        </p:nvSpPr>
        <p:spPr>
          <a:ln/>
        </p:spPr>
        <p:txBody>
          <a:bodyPr/>
          <a:lstStyle>
            <a:lvl1pPr>
              <a:defRPr/>
            </a:lvl1pPr>
          </a:lstStyle>
          <a:p>
            <a:fld id="{925F0541-7C9B-43F9-915A-EACB0C0F6246}" type="slidenum">
              <a:rPr lang="tr-TR" altLang="tr-TR"/>
              <a:pPr/>
              <a:t>‹#›</a:t>
            </a:fld>
            <a:endParaRPr lang="tr-TR" altLang="tr-TR"/>
          </a:p>
        </p:txBody>
      </p:sp>
    </p:spTree>
    <p:extLst>
      <p:ext uri="{BB962C8B-B14F-4D97-AF65-F5344CB8AC3E}">
        <p14:creationId xmlns:p14="http://schemas.microsoft.com/office/powerpoint/2010/main" xmlns="" val="581086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7813" y="704850"/>
            <a:ext cx="2055812" cy="561657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704850"/>
            <a:ext cx="6018213" cy="56165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2"/>
          <p:cNvSpPr>
            <a:spLocks noGrp="1" noChangeArrowheads="1"/>
          </p:cNvSpPr>
          <p:nvPr>
            <p:ph type="dt" idx="10"/>
          </p:nvPr>
        </p:nvSpPr>
        <p:spPr>
          <a:ln/>
        </p:spPr>
        <p:txBody>
          <a:bodyPr/>
          <a:lstStyle>
            <a:lvl1pPr>
              <a:defRPr/>
            </a:lvl1pPr>
          </a:lstStyle>
          <a:p>
            <a:pPr>
              <a:defRPr/>
            </a:pPr>
            <a:endParaRPr lang="tr-TR" altLang="tr-TR"/>
          </a:p>
        </p:txBody>
      </p:sp>
      <p:sp>
        <p:nvSpPr>
          <p:cNvPr id="5" name="Rectangle 14"/>
          <p:cNvSpPr>
            <a:spLocks noGrp="1" noChangeArrowheads="1"/>
          </p:cNvSpPr>
          <p:nvPr>
            <p:ph type="sldNum" idx="11"/>
          </p:nvPr>
        </p:nvSpPr>
        <p:spPr>
          <a:ln/>
        </p:spPr>
        <p:txBody>
          <a:bodyPr/>
          <a:lstStyle>
            <a:lvl1pPr>
              <a:defRPr/>
            </a:lvl1pPr>
          </a:lstStyle>
          <a:p>
            <a:fld id="{FDADF895-5269-473F-B0C5-F540573A8627}" type="slidenum">
              <a:rPr lang="tr-TR" altLang="tr-TR"/>
              <a:pPr/>
              <a:t>‹#›</a:t>
            </a:fld>
            <a:endParaRPr lang="tr-TR" altLang="tr-TR"/>
          </a:p>
        </p:txBody>
      </p:sp>
    </p:spTree>
    <p:extLst>
      <p:ext uri="{BB962C8B-B14F-4D97-AF65-F5344CB8AC3E}">
        <p14:creationId xmlns:p14="http://schemas.microsoft.com/office/powerpoint/2010/main" xmlns="" val="409390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12"/>
          <p:cNvSpPr>
            <a:spLocks noGrp="1" noChangeArrowheads="1"/>
          </p:cNvSpPr>
          <p:nvPr>
            <p:ph type="dt" idx="10"/>
          </p:nvPr>
        </p:nvSpPr>
        <p:spPr>
          <a:ln/>
        </p:spPr>
        <p:txBody>
          <a:bodyPr/>
          <a:lstStyle>
            <a:lvl1pPr>
              <a:defRPr/>
            </a:lvl1pPr>
          </a:lstStyle>
          <a:p>
            <a:pPr>
              <a:defRPr/>
            </a:pPr>
            <a:endParaRPr lang="tr-TR" altLang="tr-TR"/>
          </a:p>
        </p:txBody>
      </p:sp>
      <p:sp>
        <p:nvSpPr>
          <p:cNvPr id="5" name="Rectangle 14"/>
          <p:cNvSpPr>
            <a:spLocks noGrp="1" noChangeArrowheads="1"/>
          </p:cNvSpPr>
          <p:nvPr>
            <p:ph type="sldNum" idx="11"/>
          </p:nvPr>
        </p:nvSpPr>
        <p:spPr>
          <a:ln/>
        </p:spPr>
        <p:txBody>
          <a:bodyPr/>
          <a:lstStyle>
            <a:lvl1pPr>
              <a:defRPr/>
            </a:lvl1pPr>
          </a:lstStyle>
          <a:p>
            <a:fld id="{1E9FBC53-4F08-4AEA-9300-19688F2ADCCD}" type="slidenum">
              <a:rPr lang="tr-TR" altLang="tr-TR"/>
              <a:pPr/>
              <a:t>‹#›</a:t>
            </a:fld>
            <a:endParaRPr lang="tr-TR" altLang="tr-TR"/>
          </a:p>
        </p:txBody>
      </p:sp>
    </p:spTree>
    <p:extLst>
      <p:ext uri="{BB962C8B-B14F-4D97-AF65-F5344CB8AC3E}">
        <p14:creationId xmlns:p14="http://schemas.microsoft.com/office/powerpoint/2010/main" xmlns="" val="415798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2"/>
          <p:cNvSpPr>
            <a:spLocks noGrp="1" noChangeArrowheads="1"/>
          </p:cNvSpPr>
          <p:nvPr>
            <p:ph type="dt" idx="10"/>
          </p:nvPr>
        </p:nvSpPr>
        <p:spPr>
          <a:ln/>
        </p:spPr>
        <p:txBody>
          <a:bodyPr/>
          <a:lstStyle>
            <a:lvl1pPr>
              <a:defRPr/>
            </a:lvl1pPr>
          </a:lstStyle>
          <a:p>
            <a:pPr>
              <a:defRPr/>
            </a:pPr>
            <a:endParaRPr lang="tr-TR" altLang="tr-TR"/>
          </a:p>
        </p:txBody>
      </p:sp>
      <p:sp>
        <p:nvSpPr>
          <p:cNvPr id="5" name="Rectangle 14"/>
          <p:cNvSpPr>
            <a:spLocks noGrp="1" noChangeArrowheads="1"/>
          </p:cNvSpPr>
          <p:nvPr>
            <p:ph type="sldNum" idx="11"/>
          </p:nvPr>
        </p:nvSpPr>
        <p:spPr>
          <a:ln/>
        </p:spPr>
        <p:txBody>
          <a:bodyPr/>
          <a:lstStyle>
            <a:lvl1pPr>
              <a:defRPr/>
            </a:lvl1pPr>
          </a:lstStyle>
          <a:p>
            <a:fld id="{68C37350-B422-424F-94C1-F8D57E648645}" type="slidenum">
              <a:rPr lang="tr-TR" altLang="tr-TR"/>
              <a:pPr/>
              <a:t>‹#›</a:t>
            </a:fld>
            <a:endParaRPr lang="tr-TR" altLang="tr-TR"/>
          </a:p>
        </p:txBody>
      </p:sp>
    </p:spTree>
    <p:extLst>
      <p:ext uri="{BB962C8B-B14F-4D97-AF65-F5344CB8AC3E}">
        <p14:creationId xmlns:p14="http://schemas.microsoft.com/office/powerpoint/2010/main" xmlns="" val="2457302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2"/>
          <p:cNvSpPr>
            <a:spLocks noGrp="1" noChangeArrowheads="1"/>
          </p:cNvSpPr>
          <p:nvPr>
            <p:ph type="dt" idx="10"/>
          </p:nvPr>
        </p:nvSpPr>
        <p:spPr>
          <a:ln/>
        </p:spPr>
        <p:txBody>
          <a:bodyPr/>
          <a:lstStyle>
            <a:lvl1pPr>
              <a:defRPr/>
            </a:lvl1pPr>
          </a:lstStyle>
          <a:p>
            <a:pPr>
              <a:defRPr/>
            </a:pPr>
            <a:endParaRPr lang="tr-TR" altLang="tr-TR"/>
          </a:p>
        </p:txBody>
      </p:sp>
      <p:sp>
        <p:nvSpPr>
          <p:cNvPr id="5" name="Rectangle 14"/>
          <p:cNvSpPr>
            <a:spLocks noGrp="1" noChangeArrowheads="1"/>
          </p:cNvSpPr>
          <p:nvPr>
            <p:ph type="sldNum" idx="11"/>
          </p:nvPr>
        </p:nvSpPr>
        <p:spPr>
          <a:ln/>
        </p:spPr>
        <p:txBody>
          <a:bodyPr/>
          <a:lstStyle>
            <a:lvl1pPr>
              <a:defRPr/>
            </a:lvl1pPr>
          </a:lstStyle>
          <a:p>
            <a:fld id="{32428A49-294D-4B7E-8AE8-70C96BD059D3}" type="slidenum">
              <a:rPr lang="tr-TR" altLang="tr-TR"/>
              <a:pPr/>
              <a:t>‹#›</a:t>
            </a:fld>
            <a:endParaRPr lang="tr-TR" altLang="tr-TR"/>
          </a:p>
        </p:txBody>
      </p:sp>
    </p:spTree>
    <p:extLst>
      <p:ext uri="{BB962C8B-B14F-4D97-AF65-F5344CB8AC3E}">
        <p14:creationId xmlns:p14="http://schemas.microsoft.com/office/powerpoint/2010/main" xmlns="" val="3647170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935163"/>
            <a:ext cx="4037013"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6613" y="1935163"/>
            <a:ext cx="4037012"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2"/>
          <p:cNvSpPr>
            <a:spLocks noGrp="1" noChangeArrowheads="1"/>
          </p:cNvSpPr>
          <p:nvPr>
            <p:ph type="dt" idx="10"/>
          </p:nvPr>
        </p:nvSpPr>
        <p:spPr>
          <a:ln/>
        </p:spPr>
        <p:txBody>
          <a:bodyPr/>
          <a:lstStyle>
            <a:lvl1pPr>
              <a:defRPr/>
            </a:lvl1pPr>
          </a:lstStyle>
          <a:p>
            <a:pPr>
              <a:defRPr/>
            </a:pPr>
            <a:endParaRPr lang="tr-TR" altLang="tr-TR"/>
          </a:p>
        </p:txBody>
      </p:sp>
      <p:sp>
        <p:nvSpPr>
          <p:cNvPr id="6" name="Rectangle 14"/>
          <p:cNvSpPr>
            <a:spLocks noGrp="1" noChangeArrowheads="1"/>
          </p:cNvSpPr>
          <p:nvPr>
            <p:ph type="sldNum" idx="11"/>
          </p:nvPr>
        </p:nvSpPr>
        <p:spPr>
          <a:ln/>
        </p:spPr>
        <p:txBody>
          <a:bodyPr/>
          <a:lstStyle>
            <a:lvl1pPr>
              <a:defRPr/>
            </a:lvl1pPr>
          </a:lstStyle>
          <a:p>
            <a:fld id="{E8B341EE-4243-4BE7-A259-728AA9684CA9}" type="slidenum">
              <a:rPr lang="tr-TR" altLang="tr-TR"/>
              <a:pPr/>
              <a:t>‹#›</a:t>
            </a:fld>
            <a:endParaRPr lang="tr-TR" altLang="tr-TR"/>
          </a:p>
        </p:txBody>
      </p:sp>
    </p:spTree>
    <p:extLst>
      <p:ext uri="{BB962C8B-B14F-4D97-AF65-F5344CB8AC3E}">
        <p14:creationId xmlns:p14="http://schemas.microsoft.com/office/powerpoint/2010/main" xmlns="" val="3714481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2"/>
          <p:cNvSpPr>
            <a:spLocks noGrp="1" noChangeArrowheads="1"/>
          </p:cNvSpPr>
          <p:nvPr>
            <p:ph type="dt" idx="10"/>
          </p:nvPr>
        </p:nvSpPr>
        <p:spPr>
          <a:ln/>
        </p:spPr>
        <p:txBody>
          <a:bodyPr/>
          <a:lstStyle>
            <a:lvl1pPr>
              <a:defRPr/>
            </a:lvl1pPr>
          </a:lstStyle>
          <a:p>
            <a:pPr>
              <a:defRPr/>
            </a:pPr>
            <a:endParaRPr lang="tr-TR" altLang="tr-TR"/>
          </a:p>
        </p:txBody>
      </p:sp>
      <p:sp>
        <p:nvSpPr>
          <p:cNvPr id="8" name="Rectangle 14"/>
          <p:cNvSpPr>
            <a:spLocks noGrp="1" noChangeArrowheads="1"/>
          </p:cNvSpPr>
          <p:nvPr>
            <p:ph type="sldNum" idx="11"/>
          </p:nvPr>
        </p:nvSpPr>
        <p:spPr>
          <a:ln/>
        </p:spPr>
        <p:txBody>
          <a:bodyPr/>
          <a:lstStyle>
            <a:lvl1pPr>
              <a:defRPr/>
            </a:lvl1pPr>
          </a:lstStyle>
          <a:p>
            <a:fld id="{107310B5-08CB-45CA-BBF8-8D1A0B88B519}" type="slidenum">
              <a:rPr lang="tr-TR" altLang="tr-TR"/>
              <a:pPr/>
              <a:t>‹#›</a:t>
            </a:fld>
            <a:endParaRPr lang="tr-TR" altLang="tr-TR"/>
          </a:p>
        </p:txBody>
      </p:sp>
    </p:spTree>
    <p:extLst>
      <p:ext uri="{BB962C8B-B14F-4D97-AF65-F5344CB8AC3E}">
        <p14:creationId xmlns:p14="http://schemas.microsoft.com/office/powerpoint/2010/main" xmlns="" val="190559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12"/>
          <p:cNvSpPr>
            <a:spLocks noGrp="1" noChangeArrowheads="1"/>
          </p:cNvSpPr>
          <p:nvPr>
            <p:ph type="dt" idx="10"/>
          </p:nvPr>
        </p:nvSpPr>
        <p:spPr>
          <a:ln/>
        </p:spPr>
        <p:txBody>
          <a:bodyPr/>
          <a:lstStyle>
            <a:lvl1pPr>
              <a:defRPr/>
            </a:lvl1pPr>
          </a:lstStyle>
          <a:p>
            <a:pPr>
              <a:defRPr/>
            </a:pPr>
            <a:endParaRPr lang="tr-TR" altLang="tr-TR"/>
          </a:p>
        </p:txBody>
      </p:sp>
      <p:sp>
        <p:nvSpPr>
          <p:cNvPr id="4" name="Rectangle 14"/>
          <p:cNvSpPr>
            <a:spLocks noGrp="1" noChangeArrowheads="1"/>
          </p:cNvSpPr>
          <p:nvPr>
            <p:ph type="sldNum" idx="11"/>
          </p:nvPr>
        </p:nvSpPr>
        <p:spPr>
          <a:ln/>
        </p:spPr>
        <p:txBody>
          <a:bodyPr/>
          <a:lstStyle>
            <a:lvl1pPr>
              <a:defRPr/>
            </a:lvl1pPr>
          </a:lstStyle>
          <a:p>
            <a:fld id="{2CC86135-20DD-4F40-B0E9-F65BF82C86CA}" type="slidenum">
              <a:rPr lang="tr-TR" altLang="tr-TR"/>
              <a:pPr/>
              <a:t>‹#›</a:t>
            </a:fld>
            <a:endParaRPr lang="tr-TR" altLang="tr-TR"/>
          </a:p>
        </p:txBody>
      </p:sp>
    </p:spTree>
    <p:extLst>
      <p:ext uri="{BB962C8B-B14F-4D97-AF65-F5344CB8AC3E}">
        <p14:creationId xmlns:p14="http://schemas.microsoft.com/office/powerpoint/2010/main" xmlns="" val="2737552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2"/>
          <p:cNvSpPr>
            <a:spLocks noGrp="1" noChangeArrowheads="1"/>
          </p:cNvSpPr>
          <p:nvPr>
            <p:ph type="dt" idx="10"/>
          </p:nvPr>
        </p:nvSpPr>
        <p:spPr>
          <a:ln/>
        </p:spPr>
        <p:txBody>
          <a:bodyPr/>
          <a:lstStyle>
            <a:lvl1pPr>
              <a:defRPr/>
            </a:lvl1pPr>
          </a:lstStyle>
          <a:p>
            <a:pPr>
              <a:defRPr/>
            </a:pPr>
            <a:endParaRPr lang="tr-TR" altLang="tr-TR"/>
          </a:p>
        </p:txBody>
      </p:sp>
      <p:sp>
        <p:nvSpPr>
          <p:cNvPr id="3" name="Rectangle 14"/>
          <p:cNvSpPr>
            <a:spLocks noGrp="1" noChangeArrowheads="1"/>
          </p:cNvSpPr>
          <p:nvPr>
            <p:ph type="sldNum" idx="11"/>
          </p:nvPr>
        </p:nvSpPr>
        <p:spPr>
          <a:ln/>
        </p:spPr>
        <p:txBody>
          <a:bodyPr/>
          <a:lstStyle>
            <a:lvl1pPr>
              <a:defRPr/>
            </a:lvl1pPr>
          </a:lstStyle>
          <a:p>
            <a:fld id="{DFFA31DF-C8FC-4BC9-86C0-B8AAD4576C9A}" type="slidenum">
              <a:rPr lang="tr-TR" altLang="tr-TR"/>
              <a:pPr/>
              <a:t>‹#›</a:t>
            </a:fld>
            <a:endParaRPr lang="tr-TR" altLang="tr-TR"/>
          </a:p>
        </p:txBody>
      </p:sp>
    </p:spTree>
    <p:extLst>
      <p:ext uri="{BB962C8B-B14F-4D97-AF65-F5344CB8AC3E}">
        <p14:creationId xmlns:p14="http://schemas.microsoft.com/office/powerpoint/2010/main" xmlns="" val="1564167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dt" idx="10"/>
          </p:nvPr>
        </p:nvSpPr>
        <p:spPr>
          <a:ln/>
        </p:spPr>
        <p:txBody>
          <a:bodyPr/>
          <a:lstStyle>
            <a:lvl1pPr>
              <a:defRPr/>
            </a:lvl1pPr>
          </a:lstStyle>
          <a:p>
            <a:pPr>
              <a:defRPr/>
            </a:pPr>
            <a:endParaRPr lang="tr-TR" altLang="tr-TR"/>
          </a:p>
        </p:txBody>
      </p:sp>
      <p:sp>
        <p:nvSpPr>
          <p:cNvPr id="5" name="Rectangle 7"/>
          <p:cNvSpPr>
            <a:spLocks noGrp="1" noChangeArrowheads="1"/>
          </p:cNvSpPr>
          <p:nvPr>
            <p:ph type="sldNum" idx="11"/>
          </p:nvPr>
        </p:nvSpPr>
        <p:spPr>
          <a:ln/>
        </p:spPr>
        <p:txBody>
          <a:bodyPr/>
          <a:lstStyle>
            <a:lvl1pPr>
              <a:defRPr/>
            </a:lvl1pPr>
          </a:lstStyle>
          <a:p>
            <a:fld id="{1EDD9805-8D30-4EEC-B9FB-EE8A062FDF17}" type="slidenum">
              <a:rPr lang="tr-TR" altLang="tr-TR"/>
              <a:pPr/>
              <a:t>‹#›</a:t>
            </a:fld>
            <a:endParaRPr lang="tr-TR" altLang="tr-TR"/>
          </a:p>
        </p:txBody>
      </p:sp>
    </p:spTree>
    <p:extLst>
      <p:ext uri="{BB962C8B-B14F-4D97-AF65-F5344CB8AC3E}">
        <p14:creationId xmlns:p14="http://schemas.microsoft.com/office/powerpoint/2010/main" xmlns="" val="1879020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2"/>
          <p:cNvSpPr>
            <a:spLocks noGrp="1" noChangeArrowheads="1"/>
          </p:cNvSpPr>
          <p:nvPr>
            <p:ph type="dt" idx="10"/>
          </p:nvPr>
        </p:nvSpPr>
        <p:spPr>
          <a:ln/>
        </p:spPr>
        <p:txBody>
          <a:bodyPr/>
          <a:lstStyle>
            <a:lvl1pPr>
              <a:defRPr/>
            </a:lvl1pPr>
          </a:lstStyle>
          <a:p>
            <a:pPr>
              <a:defRPr/>
            </a:pPr>
            <a:endParaRPr lang="tr-TR" altLang="tr-TR"/>
          </a:p>
        </p:txBody>
      </p:sp>
      <p:sp>
        <p:nvSpPr>
          <p:cNvPr id="6" name="Rectangle 14"/>
          <p:cNvSpPr>
            <a:spLocks noGrp="1" noChangeArrowheads="1"/>
          </p:cNvSpPr>
          <p:nvPr>
            <p:ph type="sldNum" idx="11"/>
          </p:nvPr>
        </p:nvSpPr>
        <p:spPr>
          <a:ln/>
        </p:spPr>
        <p:txBody>
          <a:bodyPr/>
          <a:lstStyle>
            <a:lvl1pPr>
              <a:defRPr/>
            </a:lvl1pPr>
          </a:lstStyle>
          <a:p>
            <a:fld id="{ADBDB9C7-F645-433F-A564-0A4E79BC43BD}" type="slidenum">
              <a:rPr lang="tr-TR" altLang="tr-TR"/>
              <a:pPr/>
              <a:t>‹#›</a:t>
            </a:fld>
            <a:endParaRPr lang="tr-TR" altLang="tr-TR"/>
          </a:p>
        </p:txBody>
      </p:sp>
    </p:spTree>
    <p:extLst>
      <p:ext uri="{BB962C8B-B14F-4D97-AF65-F5344CB8AC3E}">
        <p14:creationId xmlns:p14="http://schemas.microsoft.com/office/powerpoint/2010/main" xmlns="" val="4253752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2"/>
          <p:cNvSpPr>
            <a:spLocks noGrp="1" noChangeArrowheads="1"/>
          </p:cNvSpPr>
          <p:nvPr>
            <p:ph type="dt" idx="10"/>
          </p:nvPr>
        </p:nvSpPr>
        <p:spPr>
          <a:ln/>
        </p:spPr>
        <p:txBody>
          <a:bodyPr/>
          <a:lstStyle>
            <a:lvl1pPr>
              <a:defRPr/>
            </a:lvl1pPr>
          </a:lstStyle>
          <a:p>
            <a:pPr>
              <a:defRPr/>
            </a:pPr>
            <a:endParaRPr lang="tr-TR" altLang="tr-TR"/>
          </a:p>
        </p:txBody>
      </p:sp>
      <p:sp>
        <p:nvSpPr>
          <p:cNvPr id="6" name="Rectangle 14"/>
          <p:cNvSpPr>
            <a:spLocks noGrp="1" noChangeArrowheads="1"/>
          </p:cNvSpPr>
          <p:nvPr>
            <p:ph type="sldNum" idx="11"/>
          </p:nvPr>
        </p:nvSpPr>
        <p:spPr>
          <a:ln/>
        </p:spPr>
        <p:txBody>
          <a:bodyPr/>
          <a:lstStyle>
            <a:lvl1pPr>
              <a:defRPr/>
            </a:lvl1pPr>
          </a:lstStyle>
          <a:p>
            <a:fld id="{D55286F4-32C7-4D36-9BC5-EF239F9C1895}" type="slidenum">
              <a:rPr lang="tr-TR" altLang="tr-TR"/>
              <a:pPr/>
              <a:t>‹#›</a:t>
            </a:fld>
            <a:endParaRPr lang="tr-TR" altLang="tr-TR"/>
          </a:p>
        </p:txBody>
      </p:sp>
    </p:spTree>
    <p:extLst>
      <p:ext uri="{BB962C8B-B14F-4D97-AF65-F5344CB8AC3E}">
        <p14:creationId xmlns:p14="http://schemas.microsoft.com/office/powerpoint/2010/main" xmlns="" val="3680991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2"/>
          <p:cNvSpPr>
            <a:spLocks noGrp="1" noChangeArrowheads="1"/>
          </p:cNvSpPr>
          <p:nvPr>
            <p:ph type="dt" idx="10"/>
          </p:nvPr>
        </p:nvSpPr>
        <p:spPr>
          <a:ln/>
        </p:spPr>
        <p:txBody>
          <a:bodyPr/>
          <a:lstStyle>
            <a:lvl1pPr>
              <a:defRPr/>
            </a:lvl1pPr>
          </a:lstStyle>
          <a:p>
            <a:pPr>
              <a:defRPr/>
            </a:pPr>
            <a:endParaRPr lang="tr-TR" altLang="tr-TR"/>
          </a:p>
        </p:txBody>
      </p:sp>
      <p:sp>
        <p:nvSpPr>
          <p:cNvPr id="5" name="Rectangle 14"/>
          <p:cNvSpPr>
            <a:spLocks noGrp="1" noChangeArrowheads="1"/>
          </p:cNvSpPr>
          <p:nvPr>
            <p:ph type="sldNum" idx="11"/>
          </p:nvPr>
        </p:nvSpPr>
        <p:spPr>
          <a:ln/>
        </p:spPr>
        <p:txBody>
          <a:bodyPr/>
          <a:lstStyle>
            <a:lvl1pPr>
              <a:defRPr/>
            </a:lvl1pPr>
          </a:lstStyle>
          <a:p>
            <a:fld id="{C4D5E9B1-B078-4A1F-A40B-C163B0BD9B5A}" type="slidenum">
              <a:rPr lang="tr-TR" altLang="tr-TR"/>
              <a:pPr/>
              <a:t>‹#›</a:t>
            </a:fld>
            <a:endParaRPr lang="tr-TR" altLang="tr-TR"/>
          </a:p>
        </p:txBody>
      </p:sp>
    </p:spTree>
    <p:extLst>
      <p:ext uri="{BB962C8B-B14F-4D97-AF65-F5344CB8AC3E}">
        <p14:creationId xmlns:p14="http://schemas.microsoft.com/office/powerpoint/2010/main" xmlns="" val="3110132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7813" y="704850"/>
            <a:ext cx="2055812" cy="561657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704850"/>
            <a:ext cx="6018213" cy="56165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2"/>
          <p:cNvSpPr>
            <a:spLocks noGrp="1" noChangeArrowheads="1"/>
          </p:cNvSpPr>
          <p:nvPr>
            <p:ph type="dt" idx="10"/>
          </p:nvPr>
        </p:nvSpPr>
        <p:spPr>
          <a:ln/>
        </p:spPr>
        <p:txBody>
          <a:bodyPr/>
          <a:lstStyle>
            <a:lvl1pPr>
              <a:defRPr/>
            </a:lvl1pPr>
          </a:lstStyle>
          <a:p>
            <a:pPr>
              <a:defRPr/>
            </a:pPr>
            <a:endParaRPr lang="tr-TR" altLang="tr-TR"/>
          </a:p>
        </p:txBody>
      </p:sp>
      <p:sp>
        <p:nvSpPr>
          <p:cNvPr id="5" name="Rectangle 14"/>
          <p:cNvSpPr>
            <a:spLocks noGrp="1" noChangeArrowheads="1"/>
          </p:cNvSpPr>
          <p:nvPr>
            <p:ph type="sldNum" idx="11"/>
          </p:nvPr>
        </p:nvSpPr>
        <p:spPr>
          <a:ln/>
        </p:spPr>
        <p:txBody>
          <a:bodyPr/>
          <a:lstStyle>
            <a:lvl1pPr>
              <a:defRPr/>
            </a:lvl1pPr>
          </a:lstStyle>
          <a:p>
            <a:fld id="{80D81F50-BF3A-41B1-B224-ADEF6E2D0189}" type="slidenum">
              <a:rPr lang="tr-TR" altLang="tr-TR"/>
              <a:pPr/>
              <a:t>‹#›</a:t>
            </a:fld>
            <a:endParaRPr lang="tr-TR" altLang="tr-TR"/>
          </a:p>
        </p:txBody>
      </p:sp>
    </p:spTree>
    <p:extLst>
      <p:ext uri="{BB962C8B-B14F-4D97-AF65-F5344CB8AC3E}">
        <p14:creationId xmlns:p14="http://schemas.microsoft.com/office/powerpoint/2010/main" xmlns="" val="15038214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7"/>
          <p:cNvSpPr>
            <a:spLocks noGrp="1" noChangeArrowheads="1"/>
          </p:cNvSpPr>
          <p:nvPr>
            <p:ph type="dt" idx="10"/>
          </p:nvPr>
        </p:nvSpPr>
        <p:spPr>
          <a:ln/>
        </p:spPr>
        <p:txBody>
          <a:bodyPr/>
          <a:lstStyle>
            <a:lvl1pPr>
              <a:defRPr/>
            </a:lvl1pPr>
          </a:lstStyle>
          <a:p>
            <a:pPr>
              <a:defRPr/>
            </a:pPr>
            <a:endParaRPr lang="tr-TR" altLang="tr-TR"/>
          </a:p>
        </p:txBody>
      </p:sp>
      <p:sp>
        <p:nvSpPr>
          <p:cNvPr id="5" name="Rectangle 9"/>
          <p:cNvSpPr>
            <a:spLocks noGrp="1" noChangeArrowheads="1"/>
          </p:cNvSpPr>
          <p:nvPr>
            <p:ph type="sldNum" idx="11"/>
          </p:nvPr>
        </p:nvSpPr>
        <p:spPr>
          <a:ln/>
        </p:spPr>
        <p:txBody>
          <a:bodyPr/>
          <a:lstStyle>
            <a:lvl1pPr>
              <a:defRPr/>
            </a:lvl1pPr>
          </a:lstStyle>
          <a:p>
            <a:fld id="{F6C77546-EC89-48FE-8D27-6960BDC5F987}" type="slidenum">
              <a:rPr lang="tr-TR" altLang="tr-TR"/>
              <a:pPr/>
              <a:t>‹#›</a:t>
            </a:fld>
            <a:endParaRPr lang="tr-TR" altLang="tr-TR"/>
          </a:p>
        </p:txBody>
      </p:sp>
    </p:spTree>
    <p:extLst>
      <p:ext uri="{BB962C8B-B14F-4D97-AF65-F5344CB8AC3E}">
        <p14:creationId xmlns:p14="http://schemas.microsoft.com/office/powerpoint/2010/main" xmlns="" val="2253813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dt" idx="10"/>
          </p:nvPr>
        </p:nvSpPr>
        <p:spPr>
          <a:ln/>
        </p:spPr>
        <p:txBody>
          <a:bodyPr/>
          <a:lstStyle>
            <a:lvl1pPr>
              <a:defRPr/>
            </a:lvl1pPr>
          </a:lstStyle>
          <a:p>
            <a:pPr>
              <a:defRPr/>
            </a:pPr>
            <a:endParaRPr lang="tr-TR" altLang="tr-TR"/>
          </a:p>
        </p:txBody>
      </p:sp>
      <p:sp>
        <p:nvSpPr>
          <p:cNvPr id="5" name="Rectangle 9"/>
          <p:cNvSpPr>
            <a:spLocks noGrp="1" noChangeArrowheads="1"/>
          </p:cNvSpPr>
          <p:nvPr>
            <p:ph type="sldNum" idx="11"/>
          </p:nvPr>
        </p:nvSpPr>
        <p:spPr>
          <a:ln/>
        </p:spPr>
        <p:txBody>
          <a:bodyPr/>
          <a:lstStyle>
            <a:lvl1pPr>
              <a:defRPr/>
            </a:lvl1pPr>
          </a:lstStyle>
          <a:p>
            <a:fld id="{0837468F-AEBD-4AC2-B157-7A9F6A3870C2}" type="slidenum">
              <a:rPr lang="tr-TR" altLang="tr-TR"/>
              <a:pPr/>
              <a:t>‹#›</a:t>
            </a:fld>
            <a:endParaRPr lang="tr-TR" altLang="tr-TR"/>
          </a:p>
        </p:txBody>
      </p:sp>
    </p:spTree>
    <p:extLst>
      <p:ext uri="{BB962C8B-B14F-4D97-AF65-F5344CB8AC3E}">
        <p14:creationId xmlns:p14="http://schemas.microsoft.com/office/powerpoint/2010/main" xmlns="" val="38778030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7"/>
          <p:cNvSpPr>
            <a:spLocks noGrp="1" noChangeArrowheads="1"/>
          </p:cNvSpPr>
          <p:nvPr>
            <p:ph type="dt" idx="10"/>
          </p:nvPr>
        </p:nvSpPr>
        <p:spPr>
          <a:ln/>
        </p:spPr>
        <p:txBody>
          <a:bodyPr/>
          <a:lstStyle>
            <a:lvl1pPr>
              <a:defRPr/>
            </a:lvl1pPr>
          </a:lstStyle>
          <a:p>
            <a:pPr>
              <a:defRPr/>
            </a:pPr>
            <a:endParaRPr lang="tr-TR" altLang="tr-TR"/>
          </a:p>
        </p:txBody>
      </p:sp>
      <p:sp>
        <p:nvSpPr>
          <p:cNvPr id="5" name="Rectangle 9"/>
          <p:cNvSpPr>
            <a:spLocks noGrp="1" noChangeArrowheads="1"/>
          </p:cNvSpPr>
          <p:nvPr>
            <p:ph type="sldNum" idx="11"/>
          </p:nvPr>
        </p:nvSpPr>
        <p:spPr>
          <a:ln/>
        </p:spPr>
        <p:txBody>
          <a:bodyPr/>
          <a:lstStyle>
            <a:lvl1pPr>
              <a:defRPr/>
            </a:lvl1pPr>
          </a:lstStyle>
          <a:p>
            <a:fld id="{BDA84B4E-79C1-4BE2-877F-05F09E1E2D74}" type="slidenum">
              <a:rPr lang="tr-TR" altLang="tr-TR"/>
              <a:pPr/>
              <a:t>‹#›</a:t>
            </a:fld>
            <a:endParaRPr lang="tr-TR" altLang="tr-TR"/>
          </a:p>
        </p:txBody>
      </p:sp>
    </p:spTree>
    <p:extLst>
      <p:ext uri="{BB962C8B-B14F-4D97-AF65-F5344CB8AC3E}">
        <p14:creationId xmlns:p14="http://schemas.microsoft.com/office/powerpoint/2010/main" xmlns="" val="42181662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935163"/>
            <a:ext cx="4037013"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6613" y="1935163"/>
            <a:ext cx="4037012"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7"/>
          <p:cNvSpPr>
            <a:spLocks noGrp="1" noChangeArrowheads="1"/>
          </p:cNvSpPr>
          <p:nvPr>
            <p:ph type="dt" idx="10"/>
          </p:nvPr>
        </p:nvSpPr>
        <p:spPr>
          <a:ln/>
        </p:spPr>
        <p:txBody>
          <a:bodyPr/>
          <a:lstStyle>
            <a:lvl1pPr>
              <a:defRPr/>
            </a:lvl1pPr>
          </a:lstStyle>
          <a:p>
            <a:pPr>
              <a:defRPr/>
            </a:pPr>
            <a:endParaRPr lang="tr-TR" altLang="tr-TR"/>
          </a:p>
        </p:txBody>
      </p:sp>
      <p:sp>
        <p:nvSpPr>
          <p:cNvPr id="6" name="Rectangle 9"/>
          <p:cNvSpPr>
            <a:spLocks noGrp="1" noChangeArrowheads="1"/>
          </p:cNvSpPr>
          <p:nvPr>
            <p:ph type="sldNum" idx="11"/>
          </p:nvPr>
        </p:nvSpPr>
        <p:spPr>
          <a:ln/>
        </p:spPr>
        <p:txBody>
          <a:bodyPr/>
          <a:lstStyle>
            <a:lvl1pPr>
              <a:defRPr/>
            </a:lvl1pPr>
          </a:lstStyle>
          <a:p>
            <a:fld id="{690484D3-AB8A-490A-BDE3-9C09304861D9}" type="slidenum">
              <a:rPr lang="tr-TR" altLang="tr-TR"/>
              <a:pPr/>
              <a:t>‹#›</a:t>
            </a:fld>
            <a:endParaRPr lang="tr-TR" altLang="tr-TR"/>
          </a:p>
        </p:txBody>
      </p:sp>
    </p:spTree>
    <p:extLst>
      <p:ext uri="{BB962C8B-B14F-4D97-AF65-F5344CB8AC3E}">
        <p14:creationId xmlns:p14="http://schemas.microsoft.com/office/powerpoint/2010/main" xmlns="" val="29881559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7"/>
          <p:cNvSpPr>
            <a:spLocks noGrp="1" noChangeArrowheads="1"/>
          </p:cNvSpPr>
          <p:nvPr>
            <p:ph type="dt" idx="10"/>
          </p:nvPr>
        </p:nvSpPr>
        <p:spPr>
          <a:ln/>
        </p:spPr>
        <p:txBody>
          <a:bodyPr/>
          <a:lstStyle>
            <a:lvl1pPr>
              <a:defRPr/>
            </a:lvl1pPr>
          </a:lstStyle>
          <a:p>
            <a:pPr>
              <a:defRPr/>
            </a:pPr>
            <a:endParaRPr lang="tr-TR" altLang="tr-TR"/>
          </a:p>
        </p:txBody>
      </p:sp>
      <p:sp>
        <p:nvSpPr>
          <p:cNvPr id="8" name="Rectangle 9"/>
          <p:cNvSpPr>
            <a:spLocks noGrp="1" noChangeArrowheads="1"/>
          </p:cNvSpPr>
          <p:nvPr>
            <p:ph type="sldNum" idx="11"/>
          </p:nvPr>
        </p:nvSpPr>
        <p:spPr>
          <a:ln/>
        </p:spPr>
        <p:txBody>
          <a:bodyPr/>
          <a:lstStyle>
            <a:lvl1pPr>
              <a:defRPr/>
            </a:lvl1pPr>
          </a:lstStyle>
          <a:p>
            <a:fld id="{8142F741-727A-44D1-AC70-1282B6B9B548}" type="slidenum">
              <a:rPr lang="tr-TR" altLang="tr-TR"/>
              <a:pPr/>
              <a:t>‹#›</a:t>
            </a:fld>
            <a:endParaRPr lang="tr-TR" altLang="tr-TR"/>
          </a:p>
        </p:txBody>
      </p:sp>
    </p:spTree>
    <p:extLst>
      <p:ext uri="{BB962C8B-B14F-4D97-AF65-F5344CB8AC3E}">
        <p14:creationId xmlns:p14="http://schemas.microsoft.com/office/powerpoint/2010/main" xmlns="" val="2345845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7"/>
          <p:cNvSpPr>
            <a:spLocks noGrp="1" noChangeArrowheads="1"/>
          </p:cNvSpPr>
          <p:nvPr>
            <p:ph type="dt" idx="10"/>
          </p:nvPr>
        </p:nvSpPr>
        <p:spPr>
          <a:ln/>
        </p:spPr>
        <p:txBody>
          <a:bodyPr/>
          <a:lstStyle>
            <a:lvl1pPr>
              <a:defRPr/>
            </a:lvl1pPr>
          </a:lstStyle>
          <a:p>
            <a:pPr>
              <a:defRPr/>
            </a:pPr>
            <a:endParaRPr lang="tr-TR" altLang="tr-TR"/>
          </a:p>
        </p:txBody>
      </p:sp>
      <p:sp>
        <p:nvSpPr>
          <p:cNvPr id="4" name="Rectangle 9"/>
          <p:cNvSpPr>
            <a:spLocks noGrp="1" noChangeArrowheads="1"/>
          </p:cNvSpPr>
          <p:nvPr>
            <p:ph type="sldNum" idx="11"/>
          </p:nvPr>
        </p:nvSpPr>
        <p:spPr>
          <a:ln/>
        </p:spPr>
        <p:txBody>
          <a:bodyPr/>
          <a:lstStyle>
            <a:lvl1pPr>
              <a:defRPr/>
            </a:lvl1pPr>
          </a:lstStyle>
          <a:p>
            <a:fld id="{982CF76C-F957-4E80-B16A-93EFA8AFB528}" type="slidenum">
              <a:rPr lang="tr-TR" altLang="tr-TR"/>
              <a:pPr/>
              <a:t>‹#›</a:t>
            </a:fld>
            <a:endParaRPr lang="tr-TR" altLang="tr-TR"/>
          </a:p>
        </p:txBody>
      </p:sp>
    </p:spTree>
    <p:extLst>
      <p:ext uri="{BB962C8B-B14F-4D97-AF65-F5344CB8AC3E}">
        <p14:creationId xmlns:p14="http://schemas.microsoft.com/office/powerpoint/2010/main" xmlns="" val="417466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935163"/>
            <a:ext cx="4037013"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6613" y="1935163"/>
            <a:ext cx="4037012"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dt" idx="10"/>
          </p:nvPr>
        </p:nvSpPr>
        <p:spPr>
          <a:ln/>
        </p:spPr>
        <p:txBody>
          <a:bodyPr/>
          <a:lstStyle>
            <a:lvl1pPr>
              <a:defRPr/>
            </a:lvl1pPr>
          </a:lstStyle>
          <a:p>
            <a:pPr>
              <a:defRPr/>
            </a:pPr>
            <a:endParaRPr lang="tr-TR" altLang="tr-TR"/>
          </a:p>
        </p:txBody>
      </p:sp>
      <p:sp>
        <p:nvSpPr>
          <p:cNvPr id="6" name="Rectangle 7"/>
          <p:cNvSpPr>
            <a:spLocks noGrp="1" noChangeArrowheads="1"/>
          </p:cNvSpPr>
          <p:nvPr>
            <p:ph type="sldNum" idx="11"/>
          </p:nvPr>
        </p:nvSpPr>
        <p:spPr>
          <a:ln/>
        </p:spPr>
        <p:txBody>
          <a:bodyPr/>
          <a:lstStyle>
            <a:lvl1pPr>
              <a:defRPr/>
            </a:lvl1pPr>
          </a:lstStyle>
          <a:p>
            <a:fld id="{2C55A853-0991-4034-9090-10071FC98201}" type="slidenum">
              <a:rPr lang="tr-TR" altLang="tr-TR"/>
              <a:pPr/>
              <a:t>‹#›</a:t>
            </a:fld>
            <a:endParaRPr lang="tr-TR" altLang="tr-TR"/>
          </a:p>
        </p:txBody>
      </p:sp>
    </p:spTree>
    <p:extLst>
      <p:ext uri="{BB962C8B-B14F-4D97-AF65-F5344CB8AC3E}">
        <p14:creationId xmlns:p14="http://schemas.microsoft.com/office/powerpoint/2010/main" xmlns="" val="842063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tr-TR" altLang="tr-TR"/>
          </a:p>
        </p:txBody>
      </p:sp>
      <p:sp>
        <p:nvSpPr>
          <p:cNvPr id="3" name="Rectangle 9"/>
          <p:cNvSpPr>
            <a:spLocks noGrp="1" noChangeArrowheads="1"/>
          </p:cNvSpPr>
          <p:nvPr>
            <p:ph type="sldNum" idx="11"/>
          </p:nvPr>
        </p:nvSpPr>
        <p:spPr>
          <a:ln/>
        </p:spPr>
        <p:txBody>
          <a:bodyPr/>
          <a:lstStyle>
            <a:lvl1pPr>
              <a:defRPr/>
            </a:lvl1pPr>
          </a:lstStyle>
          <a:p>
            <a:fld id="{C6E3E017-3C92-4B16-A4CC-7382717558C8}" type="slidenum">
              <a:rPr lang="tr-TR" altLang="tr-TR"/>
              <a:pPr/>
              <a:t>‹#›</a:t>
            </a:fld>
            <a:endParaRPr lang="tr-TR" altLang="tr-TR"/>
          </a:p>
        </p:txBody>
      </p:sp>
    </p:spTree>
    <p:extLst>
      <p:ext uri="{BB962C8B-B14F-4D97-AF65-F5344CB8AC3E}">
        <p14:creationId xmlns:p14="http://schemas.microsoft.com/office/powerpoint/2010/main" xmlns="" val="34686075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7"/>
          <p:cNvSpPr>
            <a:spLocks noGrp="1" noChangeArrowheads="1"/>
          </p:cNvSpPr>
          <p:nvPr>
            <p:ph type="dt" idx="10"/>
          </p:nvPr>
        </p:nvSpPr>
        <p:spPr>
          <a:ln/>
        </p:spPr>
        <p:txBody>
          <a:bodyPr/>
          <a:lstStyle>
            <a:lvl1pPr>
              <a:defRPr/>
            </a:lvl1pPr>
          </a:lstStyle>
          <a:p>
            <a:pPr>
              <a:defRPr/>
            </a:pPr>
            <a:endParaRPr lang="tr-TR" altLang="tr-TR"/>
          </a:p>
        </p:txBody>
      </p:sp>
      <p:sp>
        <p:nvSpPr>
          <p:cNvPr id="6" name="Rectangle 9"/>
          <p:cNvSpPr>
            <a:spLocks noGrp="1" noChangeArrowheads="1"/>
          </p:cNvSpPr>
          <p:nvPr>
            <p:ph type="sldNum" idx="11"/>
          </p:nvPr>
        </p:nvSpPr>
        <p:spPr>
          <a:ln/>
        </p:spPr>
        <p:txBody>
          <a:bodyPr/>
          <a:lstStyle>
            <a:lvl1pPr>
              <a:defRPr/>
            </a:lvl1pPr>
          </a:lstStyle>
          <a:p>
            <a:fld id="{A259B613-1694-4C3F-BB1E-09AA9B128FEE}" type="slidenum">
              <a:rPr lang="tr-TR" altLang="tr-TR"/>
              <a:pPr/>
              <a:t>‹#›</a:t>
            </a:fld>
            <a:endParaRPr lang="tr-TR" altLang="tr-TR"/>
          </a:p>
        </p:txBody>
      </p:sp>
    </p:spTree>
    <p:extLst>
      <p:ext uri="{BB962C8B-B14F-4D97-AF65-F5344CB8AC3E}">
        <p14:creationId xmlns:p14="http://schemas.microsoft.com/office/powerpoint/2010/main" xmlns="" val="17291655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7"/>
          <p:cNvSpPr>
            <a:spLocks noGrp="1" noChangeArrowheads="1"/>
          </p:cNvSpPr>
          <p:nvPr>
            <p:ph type="dt" idx="10"/>
          </p:nvPr>
        </p:nvSpPr>
        <p:spPr>
          <a:ln/>
        </p:spPr>
        <p:txBody>
          <a:bodyPr/>
          <a:lstStyle>
            <a:lvl1pPr>
              <a:defRPr/>
            </a:lvl1pPr>
          </a:lstStyle>
          <a:p>
            <a:pPr>
              <a:defRPr/>
            </a:pPr>
            <a:endParaRPr lang="tr-TR" altLang="tr-TR"/>
          </a:p>
        </p:txBody>
      </p:sp>
      <p:sp>
        <p:nvSpPr>
          <p:cNvPr id="6" name="Rectangle 9"/>
          <p:cNvSpPr>
            <a:spLocks noGrp="1" noChangeArrowheads="1"/>
          </p:cNvSpPr>
          <p:nvPr>
            <p:ph type="sldNum" idx="11"/>
          </p:nvPr>
        </p:nvSpPr>
        <p:spPr>
          <a:ln/>
        </p:spPr>
        <p:txBody>
          <a:bodyPr/>
          <a:lstStyle>
            <a:lvl1pPr>
              <a:defRPr/>
            </a:lvl1pPr>
          </a:lstStyle>
          <a:p>
            <a:fld id="{66EC6505-B60F-4376-A287-B71860BC372E}" type="slidenum">
              <a:rPr lang="tr-TR" altLang="tr-TR"/>
              <a:pPr/>
              <a:t>‹#›</a:t>
            </a:fld>
            <a:endParaRPr lang="tr-TR" altLang="tr-TR"/>
          </a:p>
        </p:txBody>
      </p:sp>
    </p:spTree>
    <p:extLst>
      <p:ext uri="{BB962C8B-B14F-4D97-AF65-F5344CB8AC3E}">
        <p14:creationId xmlns:p14="http://schemas.microsoft.com/office/powerpoint/2010/main" xmlns="" val="4021865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dt" idx="10"/>
          </p:nvPr>
        </p:nvSpPr>
        <p:spPr>
          <a:ln/>
        </p:spPr>
        <p:txBody>
          <a:bodyPr/>
          <a:lstStyle>
            <a:lvl1pPr>
              <a:defRPr/>
            </a:lvl1pPr>
          </a:lstStyle>
          <a:p>
            <a:pPr>
              <a:defRPr/>
            </a:pPr>
            <a:endParaRPr lang="tr-TR" altLang="tr-TR"/>
          </a:p>
        </p:txBody>
      </p:sp>
      <p:sp>
        <p:nvSpPr>
          <p:cNvPr id="5" name="Rectangle 9"/>
          <p:cNvSpPr>
            <a:spLocks noGrp="1" noChangeArrowheads="1"/>
          </p:cNvSpPr>
          <p:nvPr>
            <p:ph type="sldNum" idx="11"/>
          </p:nvPr>
        </p:nvSpPr>
        <p:spPr>
          <a:ln/>
        </p:spPr>
        <p:txBody>
          <a:bodyPr/>
          <a:lstStyle>
            <a:lvl1pPr>
              <a:defRPr/>
            </a:lvl1pPr>
          </a:lstStyle>
          <a:p>
            <a:fld id="{19B18D59-1669-4522-B01A-3CD53A4E8C28}" type="slidenum">
              <a:rPr lang="tr-TR" altLang="tr-TR"/>
              <a:pPr/>
              <a:t>‹#›</a:t>
            </a:fld>
            <a:endParaRPr lang="tr-TR" altLang="tr-TR"/>
          </a:p>
        </p:txBody>
      </p:sp>
    </p:spTree>
    <p:extLst>
      <p:ext uri="{BB962C8B-B14F-4D97-AF65-F5344CB8AC3E}">
        <p14:creationId xmlns:p14="http://schemas.microsoft.com/office/powerpoint/2010/main" xmlns="" val="21131517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7813" y="704850"/>
            <a:ext cx="2055812" cy="561657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704850"/>
            <a:ext cx="6018213" cy="56165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dt" idx="10"/>
          </p:nvPr>
        </p:nvSpPr>
        <p:spPr>
          <a:ln/>
        </p:spPr>
        <p:txBody>
          <a:bodyPr/>
          <a:lstStyle>
            <a:lvl1pPr>
              <a:defRPr/>
            </a:lvl1pPr>
          </a:lstStyle>
          <a:p>
            <a:pPr>
              <a:defRPr/>
            </a:pPr>
            <a:endParaRPr lang="tr-TR" altLang="tr-TR"/>
          </a:p>
        </p:txBody>
      </p:sp>
      <p:sp>
        <p:nvSpPr>
          <p:cNvPr id="5" name="Rectangle 9"/>
          <p:cNvSpPr>
            <a:spLocks noGrp="1" noChangeArrowheads="1"/>
          </p:cNvSpPr>
          <p:nvPr>
            <p:ph type="sldNum" idx="11"/>
          </p:nvPr>
        </p:nvSpPr>
        <p:spPr>
          <a:ln/>
        </p:spPr>
        <p:txBody>
          <a:bodyPr/>
          <a:lstStyle>
            <a:lvl1pPr>
              <a:defRPr/>
            </a:lvl1pPr>
          </a:lstStyle>
          <a:p>
            <a:fld id="{DDB2C3DB-A3DC-43F9-9BFA-3F4C5BA9DE97}" type="slidenum">
              <a:rPr lang="tr-TR" altLang="tr-TR"/>
              <a:pPr/>
              <a:t>‹#›</a:t>
            </a:fld>
            <a:endParaRPr lang="tr-TR" altLang="tr-TR"/>
          </a:p>
        </p:txBody>
      </p:sp>
    </p:spTree>
    <p:extLst>
      <p:ext uri="{BB962C8B-B14F-4D97-AF65-F5344CB8AC3E}">
        <p14:creationId xmlns:p14="http://schemas.microsoft.com/office/powerpoint/2010/main" xmlns="" val="351639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dt" idx="10"/>
          </p:nvPr>
        </p:nvSpPr>
        <p:spPr>
          <a:ln/>
        </p:spPr>
        <p:txBody>
          <a:bodyPr/>
          <a:lstStyle>
            <a:lvl1pPr>
              <a:defRPr/>
            </a:lvl1pPr>
          </a:lstStyle>
          <a:p>
            <a:pPr>
              <a:defRPr/>
            </a:pPr>
            <a:endParaRPr lang="tr-TR" altLang="tr-TR"/>
          </a:p>
        </p:txBody>
      </p:sp>
      <p:sp>
        <p:nvSpPr>
          <p:cNvPr id="8" name="Rectangle 7"/>
          <p:cNvSpPr>
            <a:spLocks noGrp="1" noChangeArrowheads="1"/>
          </p:cNvSpPr>
          <p:nvPr>
            <p:ph type="sldNum" idx="11"/>
          </p:nvPr>
        </p:nvSpPr>
        <p:spPr>
          <a:ln/>
        </p:spPr>
        <p:txBody>
          <a:bodyPr/>
          <a:lstStyle>
            <a:lvl1pPr>
              <a:defRPr/>
            </a:lvl1pPr>
          </a:lstStyle>
          <a:p>
            <a:fld id="{A637D1CB-E312-4B0C-A968-4E28AB382234}" type="slidenum">
              <a:rPr lang="tr-TR" altLang="tr-TR"/>
              <a:pPr/>
              <a:t>‹#›</a:t>
            </a:fld>
            <a:endParaRPr lang="tr-TR" altLang="tr-TR"/>
          </a:p>
        </p:txBody>
      </p:sp>
    </p:spTree>
    <p:extLst>
      <p:ext uri="{BB962C8B-B14F-4D97-AF65-F5344CB8AC3E}">
        <p14:creationId xmlns:p14="http://schemas.microsoft.com/office/powerpoint/2010/main" xmlns="" val="2001974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5"/>
          <p:cNvSpPr>
            <a:spLocks noGrp="1" noChangeArrowheads="1"/>
          </p:cNvSpPr>
          <p:nvPr>
            <p:ph type="dt" idx="10"/>
          </p:nvPr>
        </p:nvSpPr>
        <p:spPr>
          <a:ln/>
        </p:spPr>
        <p:txBody>
          <a:bodyPr/>
          <a:lstStyle>
            <a:lvl1pPr>
              <a:defRPr/>
            </a:lvl1pPr>
          </a:lstStyle>
          <a:p>
            <a:pPr>
              <a:defRPr/>
            </a:pPr>
            <a:endParaRPr lang="tr-TR" altLang="tr-TR"/>
          </a:p>
        </p:txBody>
      </p:sp>
      <p:sp>
        <p:nvSpPr>
          <p:cNvPr id="4" name="Rectangle 7"/>
          <p:cNvSpPr>
            <a:spLocks noGrp="1" noChangeArrowheads="1"/>
          </p:cNvSpPr>
          <p:nvPr>
            <p:ph type="sldNum" idx="11"/>
          </p:nvPr>
        </p:nvSpPr>
        <p:spPr>
          <a:ln/>
        </p:spPr>
        <p:txBody>
          <a:bodyPr/>
          <a:lstStyle>
            <a:lvl1pPr>
              <a:defRPr/>
            </a:lvl1pPr>
          </a:lstStyle>
          <a:p>
            <a:fld id="{7D753BD2-AEF1-4235-91DD-6DB827AB3D6D}" type="slidenum">
              <a:rPr lang="tr-TR" altLang="tr-TR"/>
              <a:pPr/>
              <a:t>‹#›</a:t>
            </a:fld>
            <a:endParaRPr lang="tr-TR" altLang="tr-TR"/>
          </a:p>
        </p:txBody>
      </p:sp>
    </p:spTree>
    <p:extLst>
      <p:ext uri="{BB962C8B-B14F-4D97-AF65-F5344CB8AC3E}">
        <p14:creationId xmlns:p14="http://schemas.microsoft.com/office/powerpoint/2010/main" xmlns="" val="2422363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endParaRPr lang="tr-TR" altLang="tr-TR"/>
          </a:p>
        </p:txBody>
      </p:sp>
      <p:sp>
        <p:nvSpPr>
          <p:cNvPr id="3" name="Rectangle 7"/>
          <p:cNvSpPr>
            <a:spLocks noGrp="1" noChangeArrowheads="1"/>
          </p:cNvSpPr>
          <p:nvPr>
            <p:ph type="sldNum" idx="11"/>
          </p:nvPr>
        </p:nvSpPr>
        <p:spPr>
          <a:ln/>
        </p:spPr>
        <p:txBody>
          <a:bodyPr/>
          <a:lstStyle>
            <a:lvl1pPr>
              <a:defRPr/>
            </a:lvl1pPr>
          </a:lstStyle>
          <a:p>
            <a:fld id="{BCB85E44-0C59-4D82-9400-BE657AAC98C1}" type="slidenum">
              <a:rPr lang="tr-TR" altLang="tr-TR"/>
              <a:pPr/>
              <a:t>‹#›</a:t>
            </a:fld>
            <a:endParaRPr lang="tr-TR" altLang="tr-TR"/>
          </a:p>
        </p:txBody>
      </p:sp>
    </p:spTree>
    <p:extLst>
      <p:ext uri="{BB962C8B-B14F-4D97-AF65-F5344CB8AC3E}">
        <p14:creationId xmlns:p14="http://schemas.microsoft.com/office/powerpoint/2010/main" xmlns="" val="3822055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dt" idx="10"/>
          </p:nvPr>
        </p:nvSpPr>
        <p:spPr>
          <a:ln/>
        </p:spPr>
        <p:txBody>
          <a:bodyPr/>
          <a:lstStyle>
            <a:lvl1pPr>
              <a:defRPr/>
            </a:lvl1pPr>
          </a:lstStyle>
          <a:p>
            <a:pPr>
              <a:defRPr/>
            </a:pPr>
            <a:endParaRPr lang="tr-TR" altLang="tr-TR"/>
          </a:p>
        </p:txBody>
      </p:sp>
      <p:sp>
        <p:nvSpPr>
          <p:cNvPr id="6" name="Rectangle 7"/>
          <p:cNvSpPr>
            <a:spLocks noGrp="1" noChangeArrowheads="1"/>
          </p:cNvSpPr>
          <p:nvPr>
            <p:ph type="sldNum" idx="11"/>
          </p:nvPr>
        </p:nvSpPr>
        <p:spPr>
          <a:ln/>
        </p:spPr>
        <p:txBody>
          <a:bodyPr/>
          <a:lstStyle>
            <a:lvl1pPr>
              <a:defRPr/>
            </a:lvl1pPr>
          </a:lstStyle>
          <a:p>
            <a:fld id="{79E2CF24-D12C-4703-8D52-1B1092253DFD}" type="slidenum">
              <a:rPr lang="tr-TR" altLang="tr-TR"/>
              <a:pPr/>
              <a:t>‹#›</a:t>
            </a:fld>
            <a:endParaRPr lang="tr-TR" altLang="tr-TR"/>
          </a:p>
        </p:txBody>
      </p:sp>
    </p:spTree>
    <p:extLst>
      <p:ext uri="{BB962C8B-B14F-4D97-AF65-F5344CB8AC3E}">
        <p14:creationId xmlns:p14="http://schemas.microsoft.com/office/powerpoint/2010/main" xmlns="" val="3861913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dt" idx="10"/>
          </p:nvPr>
        </p:nvSpPr>
        <p:spPr>
          <a:ln/>
        </p:spPr>
        <p:txBody>
          <a:bodyPr/>
          <a:lstStyle>
            <a:lvl1pPr>
              <a:defRPr/>
            </a:lvl1pPr>
          </a:lstStyle>
          <a:p>
            <a:pPr>
              <a:defRPr/>
            </a:pPr>
            <a:endParaRPr lang="tr-TR" altLang="tr-TR"/>
          </a:p>
        </p:txBody>
      </p:sp>
      <p:sp>
        <p:nvSpPr>
          <p:cNvPr id="6" name="Rectangle 7"/>
          <p:cNvSpPr>
            <a:spLocks noGrp="1" noChangeArrowheads="1"/>
          </p:cNvSpPr>
          <p:nvPr>
            <p:ph type="sldNum" idx="11"/>
          </p:nvPr>
        </p:nvSpPr>
        <p:spPr>
          <a:ln/>
        </p:spPr>
        <p:txBody>
          <a:bodyPr/>
          <a:lstStyle>
            <a:lvl1pPr>
              <a:defRPr/>
            </a:lvl1pPr>
          </a:lstStyle>
          <a:p>
            <a:fld id="{0626DEC2-92EF-44FB-95ED-7C8DC74E309F}" type="slidenum">
              <a:rPr lang="tr-TR" altLang="tr-TR"/>
              <a:pPr/>
              <a:t>‹#›</a:t>
            </a:fld>
            <a:endParaRPr lang="tr-TR" altLang="tr-TR"/>
          </a:p>
        </p:txBody>
      </p:sp>
    </p:spTree>
    <p:extLst>
      <p:ext uri="{BB962C8B-B14F-4D97-AF65-F5344CB8AC3E}">
        <p14:creationId xmlns:p14="http://schemas.microsoft.com/office/powerpoint/2010/main" xmlns="" val="108672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Freeform 1"/>
          <p:cNvSpPr>
            <a:spLocks noChangeArrowheads="1"/>
          </p:cNvSpPr>
          <p:nvPr/>
        </p:nvSpPr>
        <p:spPr bwMode="auto">
          <a:xfrm>
            <a:off x="-9525" y="-7938"/>
            <a:ext cx="9163050" cy="1041401"/>
          </a:xfrm>
          <a:custGeom>
            <a:avLst/>
            <a:gdLst>
              <a:gd name="T0" fmla="*/ 2147483647 w 5772"/>
              <a:gd name="T1" fmla="*/ 2147483647 h 656"/>
              <a:gd name="T2" fmla="*/ 2147483647 w 5772"/>
              <a:gd name="T3" fmla="*/ 0 h 656"/>
              <a:gd name="T4" fmla="*/ 2147483647 w 5772"/>
              <a:gd name="T5" fmla="*/ 2147483647 h 656"/>
              <a:gd name="T6" fmla="*/ 2147483647 w 5772"/>
              <a:gd name="T7" fmla="*/ 2147483647 h 656"/>
              <a:gd name="T8" fmla="*/ 2147483647 w 5772"/>
              <a:gd name="T9" fmla="*/ 2147483647 h 656"/>
              <a:gd name="T10" fmla="*/ 2147483647 w 5772"/>
              <a:gd name="T11" fmla="*/ 2147483647 h 656"/>
              <a:gd name="T12" fmla="*/ 2147483647 w 5772"/>
              <a:gd name="T13" fmla="*/ 2147483647 h 656"/>
              <a:gd name="T14" fmla="*/ 0 w 5772"/>
              <a:gd name="T15" fmla="*/ 2147483647 h 656"/>
              <a:gd name="T16" fmla="*/ 2147483647 w 5772"/>
              <a:gd name="T17" fmla="*/ 2147483647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6999"/>
                </a:srgbClr>
              </a:gs>
              <a:gs pos="100000">
                <a:srgbClr val="00EBF8">
                  <a:alpha val="56998"/>
                </a:srgbClr>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p>
        </p:txBody>
      </p:sp>
      <p:sp>
        <p:nvSpPr>
          <p:cNvPr id="1027" name="Freeform 2"/>
          <p:cNvSpPr>
            <a:spLocks noChangeArrowheads="1"/>
          </p:cNvSpPr>
          <p:nvPr/>
        </p:nvSpPr>
        <p:spPr bwMode="auto">
          <a:xfrm>
            <a:off x="4381500" y="-7938"/>
            <a:ext cx="4762500" cy="638176"/>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DB6">
                  <a:alpha val="46999"/>
                </a:srgbClr>
              </a:gs>
              <a:gs pos="100000">
                <a:srgbClr val="009BE5">
                  <a:alpha val="31998"/>
                </a:srgbClr>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p>
        </p:txBody>
      </p:sp>
      <p:sp>
        <p:nvSpPr>
          <p:cNvPr id="1028" name="Rectangle 3"/>
          <p:cNvSpPr>
            <a:spLocks noGrp="1" noChangeArrowheads="1"/>
          </p:cNvSpPr>
          <p:nvPr>
            <p:ph type="title"/>
          </p:nvPr>
        </p:nvSpPr>
        <p:spPr bwMode="auto">
          <a:xfrm>
            <a:off x="457200" y="704850"/>
            <a:ext cx="8226425" cy="1139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6800" rIns="0" bIns="0" numCol="1" anchor="b" anchorCtr="0" compatLnSpc="1">
            <a:prstTxWarp prst="textNoShape">
              <a:avLst/>
            </a:prstTxWarp>
          </a:bodyPr>
          <a:lstStyle/>
          <a:p>
            <a:pPr lvl="0"/>
            <a:r>
              <a:rPr lang="en-GB" altLang="tr-TR" smtClean="0"/>
              <a:t>Başlık metni biçimini düzenlemek için tıklayın</a:t>
            </a:r>
          </a:p>
        </p:txBody>
      </p:sp>
      <p:sp>
        <p:nvSpPr>
          <p:cNvPr id="1029" name="Rectangle 4"/>
          <p:cNvSpPr>
            <a:spLocks noGrp="1" noChangeArrowheads="1"/>
          </p:cNvSpPr>
          <p:nvPr>
            <p:ph type="body" idx="1"/>
          </p:nvPr>
        </p:nvSpPr>
        <p:spPr bwMode="auto">
          <a:xfrm>
            <a:off x="457200" y="1935163"/>
            <a:ext cx="8226425" cy="4386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tr-TR" smtClean="0"/>
              <a:t>Anahat metni biçimini düzenlemek için tıklayın</a:t>
            </a:r>
          </a:p>
          <a:p>
            <a:pPr lvl="1"/>
            <a:r>
              <a:rPr lang="en-GB" altLang="tr-TR" smtClean="0"/>
              <a:t>İkinci Anahat Düzeyi</a:t>
            </a:r>
          </a:p>
          <a:p>
            <a:pPr lvl="2"/>
            <a:r>
              <a:rPr lang="en-GB" altLang="tr-TR" smtClean="0"/>
              <a:t>Üçüncü Anahat Düzeyi</a:t>
            </a:r>
          </a:p>
          <a:p>
            <a:pPr lvl="3"/>
            <a:r>
              <a:rPr lang="en-GB" altLang="tr-TR" smtClean="0"/>
              <a:t>Dördüncü Anahat Düzeyi</a:t>
            </a:r>
          </a:p>
          <a:p>
            <a:pPr lvl="4"/>
            <a:r>
              <a:rPr lang="en-GB" altLang="tr-TR" smtClean="0"/>
              <a:t>Beşinci Anahat Düzeyi</a:t>
            </a:r>
          </a:p>
          <a:p>
            <a:pPr lvl="4"/>
            <a:r>
              <a:rPr lang="en-GB" altLang="tr-TR" smtClean="0"/>
              <a:t>Altıncı Anahat Düzeyi</a:t>
            </a:r>
          </a:p>
          <a:p>
            <a:pPr lvl="4"/>
            <a:r>
              <a:rPr lang="en-GB" altLang="tr-TR" smtClean="0"/>
              <a:t>Yedinci Anahat Düzeyi</a:t>
            </a:r>
          </a:p>
          <a:p>
            <a:pPr lvl="4"/>
            <a:r>
              <a:rPr lang="en-GB" altLang="tr-TR" smtClean="0"/>
              <a:t>Sekizinci Anahat Düzeyi</a:t>
            </a:r>
          </a:p>
          <a:p>
            <a:pPr lvl="4"/>
            <a:r>
              <a:rPr lang="en-GB" altLang="tr-TR" smtClean="0"/>
              <a:t>Dokuzuncu Anahat Düzeyi</a:t>
            </a:r>
          </a:p>
        </p:txBody>
      </p:sp>
      <p:sp>
        <p:nvSpPr>
          <p:cNvPr id="2" name="Rectangle 5"/>
          <p:cNvSpPr>
            <a:spLocks noGrp="1" noChangeArrowheads="1"/>
          </p:cNvSpPr>
          <p:nvPr>
            <p:ph type="dt"/>
          </p:nvPr>
        </p:nvSpPr>
        <p:spPr bwMode="auto">
          <a:xfrm>
            <a:off x="457200" y="6356350"/>
            <a:ext cx="2130425" cy="361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stStyle>
          <a:p>
            <a:pPr>
              <a:defRPr/>
            </a:pPr>
            <a:endParaRPr lang="tr-TR" altLang="tr-TR"/>
          </a:p>
        </p:txBody>
      </p:sp>
      <p:sp>
        <p:nvSpPr>
          <p:cNvPr id="1031" name="Text Box 6"/>
          <p:cNvSpPr txBox="1">
            <a:spLocks noChangeArrowheads="1"/>
          </p:cNvSpPr>
          <p:nvPr/>
        </p:nvSpPr>
        <p:spPr bwMode="auto">
          <a:xfrm>
            <a:off x="2667000" y="6356350"/>
            <a:ext cx="33528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sp>
        <p:nvSpPr>
          <p:cNvPr id="3" name="Rectangle 7"/>
          <p:cNvSpPr>
            <a:spLocks noGrp="1" noChangeArrowheads="1"/>
          </p:cNvSpPr>
          <p:nvPr>
            <p:ph type="sldNum"/>
          </p:nvPr>
        </p:nvSpPr>
        <p:spPr bwMode="auto">
          <a:xfrm>
            <a:off x="7924800" y="6356350"/>
            <a:ext cx="758825" cy="361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A139907C-6032-4CFA-9DD8-63BB03A15972}" type="slidenum">
              <a:rPr lang="tr-TR" altLang="tr-TR"/>
              <a:pPr/>
              <a:t>‹#›</a:t>
            </a:fld>
            <a:endParaRPr lang="tr-TR" altLang="tr-TR"/>
          </a:p>
        </p:txBody>
      </p:sp>
      <p:grpSp>
        <p:nvGrpSpPr>
          <p:cNvPr id="1033" name="Group 8"/>
          <p:cNvGrpSpPr>
            <a:grpSpLocks/>
          </p:cNvGrpSpPr>
          <p:nvPr/>
        </p:nvGrpSpPr>
        <p:grpSpPr bwMode="auto">
          <a:xfrm>
            <a:off x="-19050" y="203200"/>
            <a:ext cx="9177338" cy="644525"/>
            <a:chOff x="-12" y="128"/>
            <a:chExt cx="5781" cy="406"/>
          </a:xfrm>
        </p:grpSpPr>
        <p:grpSp>
          <p:nvGrpSpPr>
            <p:cNvPr id="1034" name="Group 9"/>
            <p:cNvGrpSpPr>
              <a:grpSpLocks/>
            </p:cNvGrpSpPr>
            <p:nvPr/>
          </p:nvGrpSpPr>
          <p:grpSpPr bwMode="auto">
            <a:xfrm>
              <a:off x="-12" y="128"/>
              <a:ext cx="5766" cy="406"/>
              <a:chOff x="-12" y="128"/>
              <a:chExt cx="5766" cy="406"/>
            </a:xfrm>
          </p:grpSpPr>
          <p:pic>
            <p:nvPicPr>
              <p:cNvPr id="1038" name="Picture 10"/>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2" y="128"/>
                <a:ext cx="5752" cy="40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39" name="Text Box 11"/>
              <p:cNvSpPr txBox="1">
                <a:spLocks noChangeArrowheads="1"/>
              </p:cNvSpPr>
              <p:nvPr/>
            </p:nvSpPr>
            <p:spPr bwMode="auto">
              <a:xfrm rot="-180000">
                <a:off x="-12" y="302"/>
                <a:ext cx="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grpSp>
        <p:grpSp>
          <p:nvGrpSpPr>
            <p:cNvPr id="1035" name="Group 12"/>
            <p:cNvGrpSpPr>
              <a:grpSpLocks/>
            </p:cNvGrpSpPr>
            <p:nvPr/>
          </p:nvGrpSpPr>
          <p:grpSpPr bwMode="auto">
            <a:xfrm>
              <a:off x="-12" y="156"/>
              <a:ext cx="5781" cy="352"/>
              <a:chOff x="-12" y="156"/>
              <a:chExt cx="5781" cy="352"/>
            </a:xfrm>
          </p:grpSpPr>
          <p:pic>
            <p:nvPicPr>
              <p:cNvPr id="1036" name="Picture 13"/>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2" y="156"/>
                <a:ext cx="5771" cy="35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37" name="Text Box 14"/>
              <p:cNvSpPr txBox="1">
                <a:spLocks noChangeArrowheads="1"/>
              </p:cNvSpPr>
              <p:nvPr/>
            </p:nvSpPr>
            <p:spPr bwMode="auto">
              <a:xfrm rot="-180000">
                <a:off x="-12" y="330"/>
                <a:ext cx="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grpSp>
      </p:gr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Microsoft YaHei" charset="-122"/>
        </a:defRPr>
      </a:lvl9pPr>
    </p:titleStyle>
    <p:bodyStyle>
      <a:lvl1pPr marL="342900" indent="-342900" algn="l" defTabSz="449263" rtl="0" eaLnBrk="0" fontAlgn="base" hangingPunct="0">
        <a:spcBef>
          <a:spcPts val="650"/>
        </a:spcBef>
        <a:spcAft>
          <a:spcPct val="0"/>
        </a:spcAft>
        <a:buClr>
          <a:srgbClr val="000000"/>
        </a:buClr>
        <a:buSzPct val="100000"/>
        <a:buFont typeface="Times New Roman" panose="02020603050405020304" pitchFamily="18" charset="0"/>
        <a:defRPr sz="26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2pPr>
      <a:lvl3pPr marL="1143000" indent="-228600" algn="l" defTabSz="449263"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Freeform 1"/>
          <p:cNvSpPr>
            <a:spLocks noChangeArrowheads="1"/>
          </p:cNvSpPr>
          <p:nvPr/>
        </p:nvSpPr>
        <p:spPr bwMode="auto">
          <a:xfrm>
            <a:off x="-9525" y="-7938"/>
            <a:ext cx="9163050" cy="1041401"/>
          </a:xfrm>
          <a:custGeom>
            <a:avLst/>
            <a:gdLst>
              <a:gd name="T0" fmla="*/ 2147483647 w 5772"/>
              <a:gd name="T1" fmla="*/ 2147483647 h 656"/>
              <a:gd name="T2" fmla="*/ 2147483647 w 5772"/>
              <a:gd name="T3" fmla="*/ 0 h 656"/>
              <a:gd name="T4" fmla="*/ 2147483647 w 5772"/>
              <a:gd name="T5" fmla="*/ 2147483647 h 656"/>
              <a:gd name="T6" fmla="*/ 2147483647 w 5772"/>
              <a:gd name="T7" fmla="*/ 2147483647 h 656"/>
              <a:gd name="T8" fmla="*/ 2147483647 w 5772"/>
              <a:gd name="T9" fmla="*/ 2147483647 h 656"/>
              <a:gd name="T10" fmla="*/ 2147483647 w 5772"/>
              <a:gd name="T11" fmla="*/ 2147483647 h 656"/>
              <a:gd name="T12" fmla="*/ 2147483647 w 5772"/>
              <a:gd name="T13" fmla="*/ 2147483647 h 656"/>
              <a:gd name="T14" fmla="*/ 0 w 5772"/>
              <a:gd name="T15" fmla="*/ 2147483647 h 656"/>
              <a:gd name="T16" fmla="*/ 2147483647 w 5772"/>
              <a:gd name="T17" fmla="*/ 2147483647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6999"/>
                </a:srgbClr>
              </a:gs>
              <a:gs pos="100000">
                <a:srgbClr val="00EBF8">
                  <a:alpha val="56998"/>
                </a:srgbClr>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p>
        </p:txBody>
      </p:sp>
      <p:sp>
        <p:nvSpPr>
          <p:cNvPr id="2051" name="Freeform 2"/>
          <p:cNvSpPr>
            <a:spLocks noChangeArrowheads="1"/>
          </p:cNvSpPr>
          <p:nvPr/>
        </p:nvSpPr>
        <p:spPr bwMode="auto">
          <a:xfrm>
            <a:off x="4381500" y="-7938"/>
            <a:ext cx="4762500" cy="638176"/>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DB6">
                  <a:alpha val="46999"/>
                </a:srgbClr>
              </a:gs>
              <a:gs pos="100000">
                <a:srgbClr val="009BE5">
                  <a:alpha val="31998"/>
                </a:srgbClr>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p>
        </p:txBody>
      </p:sp>
      <p:grpSp>
        <p:nvGrpSpPr>
          <p:cNvPr id="2052" name="Group 3"/>
          <p:cNvGrpSpPr>
            <a:grpSpLocks/>
          </p:cNvGrpSpPr>
          <p:nvPr/>
        </p:nvGrpSpPr>
        <p:grpSpPr bwMode="auto">
          <a:xfrm>
            <a:off x="-19050" y="203200"/>
            <a:ext cx="9177338" cy="644525"/>
            <a:chOff x="-12" y="128"/>
            <a:chExt cx="5781" cy="406"/>
          </a:xfrm>
        </p:grpSpPr>
        <p:grpSp>
          <p:nvGrpSpPr>
            <p:cNvPr id="2058" name="Group 4"/>
            <p:cNvGrpSpPr>
              <a:grpSpLocks/>
            </p:cNvGrpSpPr>
            <p:nvPr/>
          </p:nvGrpSpPr>
          <p:grpSpPr bwMode="auto">
            <a:xfrm>
              <a:off x="-12" y="128"/>
              <a:ext cx="5766" cy="406"/>
              <a:chOff x="-12" y="128"/>
              <a:chExt cx="5766" cy="406"/>
            </a:xfrm>
          </p:grpSpPr>
          <p:pic>
            <p:nvPicPr>
              <p:cNvPr id="2"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2" y="128"/>
                <a:ext cx="5752" cy="40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63" name="Text Box 6"/>
              <p:cNvSpPr txBox="1">
                <a:spLocks noChangeArrowheads="1"/>
              </p:cNvSpPr>
              <p:nvPr/>
            </p:nvSpPr>
            <p:spPr bwMode="auto">
              <a:xfrm rot="-180000">
                <a:off x="-12" y="302"/>
                <a:ext cx="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grpSp>
        <p:grpSp>
          <p:nvGrpSpPr>
            <p:cNvPr id="2059" name="Group 7"/>
            <p:cNvGrpSpPr>
              <a:grpSpLocks/>
            </p:cNvGrpSpPr>
            <p:nvPr/>
          </p:nvGrpSpPr>
          <p:grpSpPr bwMode="auto">
            <a:xfrm>
              <a:off x="-12" y="156"/>
              <a:ext cx="5781" cy="352"/>
              <a:chOff x="-12" y="156"/>
              <a:chExt cx="5781" cy="352"/>
            </a:xfrm>
          </p:grpSpPr>
          <p:pic>
            <p:nvPicPr>
              <p:cNvPr id="3" name="Picture 8"/>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2" y="156"/>
                <a:ext cx="5771" cy="35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61" name="Text Box 9"/>
              <p:cNvSpPr txBox="1">
                <a:spLocks noChangeArrowheads="1"/>
              </p:cNvSpPr>
              <p:nvPr/>
            </p:nvSpPr>
            <p:spPr bwMode="auto">
              <a:xfrm rot="-180000">
                <a:off x="-12" y="330"/>
                <a:ext cx="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grpSp>
      </p:grpSp>
      <p:sp>
        <p:nvSpPr>
          <p:cNvPr id="2053" name="Rectangle 10"/>
          <p:cNvSpPr>
            <a:spLocks noGrp="1" noChangeArrowheads="1"/>
          </p:cNvSpPr>
          <p:nvPr>
            <p:ph type="title"/>
          </p:nvPr>
        </p:nvSpPr>
        <p:spPr bwMode="auto">
          <a:xfrm>
            <a:off x="457200" y="704850"/>
            <a:ext cx="8226425" cy="1139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6800" rIns="0" bIns="0" numCol="1" anchor="b" anchorCtr="0" compatLnSpc="1">
            <a:prstTxWarp prst="textNoShape">
              <a:avLst/>
            </a:prstTxWarp>
          </a:bodyPr>
          <a:lstStyle/>
          <a:p>
            <a:pPr lvl="0"/>
            <a:r>
              <a:rPr lang="en-GB" altLang="tr-TR" smtClean="0"/>
              <a:t>Başlık metni biçimini düzenlemek için tıklayın</a:t>
            </a:r>
          </a:p>
        </p:txBody>
      </p:sp>
      <p:sp>
        <p:nvSpPr>
          <p:cNvPr id="2054" name="Rectangle 11"/>
          <p:cNvSpPr>
            <a:spLocks noGrp="1" noChangeArrowheads="1"/>
          </p:cNvSpPr>
          <p:nvPr>
            <p:ph type="body" idx="1"/>
          </p:nvPr>
        </p:nvSpPr>
        <p:spPr bwMode="auto">
          <a:xfrm>
            <a:off x="457200" y="1935163"/>
            <a:ext cx="8226425" cy="4386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tr-TR" smtClean="0"/>
              <a:t>Anahat metni biçimini düzenlemek için tıklayın</a:t>
            </a:r>
          </a:p>
          <a:p>
            <a:pPr lvl="1"/>
            <a:r>
              <a:rPr lang="en-GB" altLang="tr-TR" smtClean="0"/>
              <a:t>İkinci Anahat Düzeyi</a:t>
            </a:r>
          </a:p>
          <a:p>
            <a:pPr lvl="2"/>
            <a:r>
              <a:rPr lang="en-GB" altLang="tr-TR" smtClean="0"/>
              <a:t>Üçüncü Anahat Düzeyi</a:t>
            </a:r>
          </a:p>
          <a:p>
            <a:pPr lvl="3"/>
            <a:r>
              <a:rPr lang="en-GB" altLang="tr-TR" smtClean="0"/>
              <a:t>Dördüncü Anahat Düzeyi</a:t>
            </a:r>
          </a:p>
          <a:p>
            <a:pPr lvl="4"/>
            <a:r>
              <a:rPr lang="en-GB" altLang="tr-TR" smtClean="0"/>
              <a:t>Beşinci Anahat Düzeyi</a:t>
            </a:r>
          </a:p>
          <a:p>
            <a:pPr lvl="4"/>
            <a:r>
              <a:rPr lang="en-GB" altLang="tr-TR" smtClean="0"/>
              <a:t>Altıncı Anahat Düzeyi</a:t>
            </a:r>
          </a:p>
          <a:p>
            <a:pPr lvl="4"/>
            <a:r>
              <a:rPr lang="en-GB" altLang="tr-TR" smtClean="0"/>
              <a:t>Yedinci Anahat Düzeyi</a:t>
            </a:r>
          </a:p>
          <a:p>
            <a:pPr lvl="4"/>
            <a:r>
              <a:rPr lang="en-GB" altLang="tr-TR" smtClean="0"/>
              <a:t>Sekizinci Anahat Düzeyi</a:t>
            </a:r>
          </a:p>
          <a:p>
            <a:pPr lvl="4"/>
            <a:r>
              <a:rPr lang="en-GB" altLang="tr-TR" smtClean="0"/>
              <a:t>Dokuzuncu Anahat Düzeyi</a:t>
            </a:r>
          </a:p>
        </p:txBody>
      </p:sp>
      <p:sp>
        <p:nvSpPr>
          <p:cNvPr id="2060" name="Rectangle 12"/>
          <p:cNvSpPr>
            <a:spLocks noGrp="1" noChangeArrowheads="1"/>
          </p:cNvSpPr>
          <p:nvPr>
            <p:ph type="dt"/>
          </p:nvPr>
        </p:nvSpPr>
        <p:spPr bwMode="auto">
          <a:xfrm>
            <a:off x="457200" y="6356350"/>
            <a:ext cx="2130425" cy="361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buClrTx/>
              <a:buFontTx/>
              <a:buNone/>
              <a:tabLst>
                <a:tab pos="723900" algn="l"/>
                <a:tab pos="1447800" algn="l"/>
              </a:tabLst>
              <a:defRPr sz="1200">
                <a:solidFill>
                  <a:srgbClr val="D1EAEE"/>
                </a:solidFill>
                <a:latin typeface="+mn-lt"/>
                <a:ea typeface="Microsoft YaHei" charset="-122"/>
              </a:defRPr>
            </a:lvl1pPr>
          </a:lstStyle>
          <a:p>
            <a:pPr>
              <a:defRPr/>
            </a:pPr>
            <a:endParaRPr lang="tr-TR" altLang="tr-TR"/>
          </a:p>
        </p:txBody>
      </p:sp>
      <p:sp>
        <p:nvSpPr>
          <p:cNvPr id="2056" name="Text Box 13"/>
          <p:cNvSpPr txBox="1">
            <a:spLocks noChangeArrowheads="1"/>
          </p:cNvSpPr>
          <p:nvPr/>
        </p:nvSpPr>
        <p:spPr bwMode="auto">
          <a:xfrm>
            <a:off x="2667000" y="6356350"/>
            <a:ext cx="33528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sp>
        <p:nvSpPr>
          <p:cNvPr id="2062" name="Rectangle 14"/>
          <p:cNvSpPr>
            <a:spLocks noGrp="1" noChangeArrowheads="1"/>
          </p:cNvSpPr>
          <p:nvPr>
            <p:ph type="sldNum"/>
          </p:nvPr>
        </p:nvSpPr>
        <p:spPr bwMode="auto">
          <a:xfrm>
            <a:off x="7924800" y="6356350"/>
            <a:ext cx="758825" cy="361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buClrTx/>
              <a:buFontTx/>
              <a:buNone/>
              <a:tabLst>
                <a:tab pos="723900" algn="l"/>
              </a:tabLst>
              <a:defRPr sz="1200">
                <a:solidFill>
                  <a:srgbClr val="D1EAEE"/>
                </a:solidFill>
                <a:latin typeface="Constantia" panose="02030602050306030303" pitchFamily="18" charset="0"/>
              </a:defRPr>
            </a:lvl1pPr>
          </a:lstStyle>
          <a:p>
            <a:fld id="{E3D7092A-4FAF-49F3-A639-5715817739DB}"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Calibri"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Calibri"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Calibri"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Calibri"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DBF5F9"/>
          </a:solidFill>
          <a:latin typeface="Calibri"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DBF5F9"/>
          </a:solidFill>
          <a:latin typeface="Calibri"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DBF5F9"/>
          </a:solidFill>
          <a:latin typeface="Calibri"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DBF5F9"/>
          </a:solidFill>
          <a:latin typeface="Calibri" pitchFamily="32" charset="0"/>
          <a:ea typeface="Microsoft YaHei" charset="-122"/>
        </a:defRPr>
      </a:lvl9pPr>
    </p:titleStyle>
    <p:bodyStyle>
      <a:lvl1pPr marL="342900" indent="-342900" algn="l" defTabSz="449263" rtl="0" eaLnBrk="0" fontAlgn="base" hangingPunct="0">
        <a:spcBef>
          <a:spcPts val="650"/>
        </a:spcBef>
        <a:spcAft>
          <a:spcPct val="0"/>
        </a:spcAft>
        <a:buClr>
          <a:srgbClr val="000000"/>
        </a:buClr>
        <a:buSzPct val="100000"/>
        <a:buFont typeface="Times New Roman" panose="02020603050405020304" pitchFamily="18" charset="0"/>
        <a:defRPr sz="2600">
          <a:solidFill>
            <a:srgbClr val="FFFFFF"/>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FFFFFF"/>
          </a:solidFill>
          <a:latin typeface="+mn-lt"/>
          <a:ea typeface="+mn-ea"/>
        </a:defRPr>
      </a:lvl2pPr>
      <a:lvl3pPr marL="1143000" indent="-228600" algn="l" defTabSz="449263" rtl="0" eaLnBrk="0" fontAlgn="base" hangingPunct="0">
        <a:spcBef>
          <a:spcPts val="525"/>
        </a:spcBef>
        <a:spcAft>
          <a:spcPct val="0"/>
        </a:spcAft>
        <a:buClr>
          <a:srgbClr val="000000"/>
        </a:buClr>
        <a:buSzPct val="100000"/>
        <a:buFont typeface="Times New Roman" panose="02020603050405020304" pitchFamily="18" charset="0"/>
        <a:defRPr sz="2100">
          <a:solidFill>
            <a:srgbClr val="FFFFFF"/>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Freeform 1"/>
          <p:cNvSpPr>
            <a:spLocks noChangeArrowheads="1"/>
          </p:cNvSpPr>
          <p:nvPr/>
        </p:nvSpPr>
        <p:spPr bwMode="auto">
          <a:xfrm>
            <a:off x="-9525" y="-7938"/>
            <a:ext cx="9163050" cy="1041401"/>
          </a:xfrm>
          <a:custGeom>
            <a:avLst/>
            <a:gdLst>
              <a:gd name="T0" fmla="*/ 2147483647 w 5772"/>
              <a:gd name="T1" fmla="*/ 2147483647 h 656"/>
              <a:gd name="T2" fmla="*/ 2147483647 w 5772"/>
              <a:gd name="T3" fmla="*/ 0 h 656"/>
              <a:gd name="T4" fmla="*/ 2147483647 w 5772"/>
              <a:gd name="T5" fmla="*/ 2147483647 h 656"/>
              <a:gd name="T6" fmla="*/ 2147483647 w 5772"/>
              <a:gd name="T7" fmla="*/ 2147483647 h 656"/>
              <a:gd name="T8" fmla="*/ 2147483647 w 5772"/>
              <a:gd name="T9" fmla="*/ 2147483647 h 656"/>
              <a:gd name="T10" fmla="*/ 2147483647 w 5772"/>
              <a:gd name="T11" fmla="*/ 2147483647 h 656"/>
              <a:gd name="T12" fmla="*/ 2147483647 w 5772"/>
              <a:gd name="T13" fmla="*/ 2147483647 h 656"/>
              <a:gd name="T14" fmla="*/ 0 w 5772"/>
              <a:gd name="T15" fmla="*/ 2147483647 h 656"/>
              <a:gd name="T16" fmla="*/ 2147483647 w 5772"/>
              <a:gd name="T17" fmla="*/ 2147483647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6999"/>
                </a:srgbClr>
              </a:gs>
              <a:gs pos="100000">
                <a:srgbClr val="00EBF8">
                  <a:alpha val="56998"/>
                </a:srgbClr>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p>
        </p:txBody>
      </p:sp>
      <p:sp>
        <p:nvSpPr>
          <p:cNvPr id="3075" name="Freeform 2"/>
          <p:cNvSpPr>
            <a:spLocks noChangeArrowheads="1"/>
          </p:cNvSpPr>
          <p:nvPr/>
        </p:nvSpPr>
        <p:spPr bwMode="auto">
          <a:xfrm>
            <a:off x="4381500" y="-7938"/>
            <a:ext cx="4762500" cy="638176"/>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DB6">
                  <a:alpha val="46999"/>
                </a:srgbClr>
              </a:gs>
              <a:gs pos="100000">
                <a:srgbClr val="009BE5">
                  <a:alpha val="31998"/>
                </a:srgbClr>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p>
        </p:txBody>
      </p:sp>
      <p:grpSp>
        <p:nvGrpSpPr>
          <p:cNvPr id="3076" name="Group 3"/>
          <p:cNvGrpSpPr>
            <a:grpSpLocks/>
          </p:cNvGrpSpPr>
          <p:nvPr/>
        </p:nvGrpSpPr>
        <p:grpSpPr bwMode="auto">
          <a:xfrm>
            <a:off x="-19050" y="203200"/>
            <a:ext cx="9177338" cy="644525"/>
            <a:chOff x="-12" y="128"/>
            <a:chExt cx="5781" cy="406"/>
          </a:xfrm>
        </p:grpSpPr>
        <p:grpSp>
          <p:nvGrpSpPr>
            <p:cNvPr id="3082" name="Group 4"/>
            <p:cNvGrpSpPr>
              <a:grpSpLocks/>
            </p:cNvGrpSpPr>
            <p:nvPr/>
          </p:nvGrpSpPr>
          <p:grpSpPr bwMode="auto">
            <a:xfrm>
              <a:off x="-12" y="128"/>
              <a:ext cx="5766" cy="406"/>
              <a:chOff x="-12" y="128"/>
              <a:chExt cx="5766" cy="406"/>
            </a:xfrm>
          </p:grpSpPr>
          <p:pic>
            <p:nvPicPr>
              <p:cNvPr id="2"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2" y="128"/>
                <a:ext cx="5752" cy="40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087" name="Text Box 6"/>
              <p:cNvSpPr txBox="1">
                <a:spLocks noChangeArrowheads="1"/>
              </p:cNvSpPr>
              <p:nvPr/>
            </p:nvSpPr>
            <p:spPr bwMode="auto">
              <a:xfrm rot="-180000">
                <a:off x="-12" y="302"/>
                <a:ext cx="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grpSp>
        <p:grpSp>
          <p:nvGrpSpPr>
            <p:cNvPr id="3083" name="Group 7"/>
            <p:cNvGrpSpPr>
              <a:grpSpLocks/>
            </p:cNvGrpSpPr>
            <p:nvPr/>
          </p:nvGrpSpPr>
          <p:grpSpPr bwMode="auto">
            <a:xfrm>
              <a:off x="-12" y="156"/>
              <a:ext cx="5781" cy="352"/>
              <a:chOff x="-12" y="156"/>
              <a:chExt cx="5781" cy="352"/>
            </a:xfrm>
          </p:grpSpPr>
          <p:pic>
            <p:nvPicPr>
              <p:cNvPr id="3" name="Picture 8"/>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2" y="156"/>
                <a:ext cx="5771" cy="35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085" name="Text Box 9"/>
              <p:cNvSpPr txBox="1">
                <a:spLocks noChangeArrowheads="1"/>
              </p:cNvSpPr>
              <p:nvPr/>
            </p:nvSpPr>
            <p:spPr bwMode="auto">
              <a:xfrm rot="-180000">
                <a:off x="-12" y="330"/>
                <a:ext cx="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grpSp>
      </p:grpSp>
      <p:sp>
        <p:nvSpPr>
          <p:cNvPr id="3077" name="Rectangle 10"/>
          <p:cNvSpPr>
            <a:spLocks noGrp="1" noChangeArrowheads="1"/>
          </p:cNvSpPr>
          <p:nvPr>
            <p:ph type="title"/>
          </p:nvPr>
        </p:nvSpPr>
        <p:spPr bwMode="auto">
          <a:xfrm>
            <a:off x="457200" y="704850"/>
            <a:ext cx="8226425" cy="1139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6800" rIns="0" bIns="0" numCol="1" anchor="b" anchorCtr="0" compatLnSpc="1">
            <a:prstTxWarp prst="textNoShape">
              <a:avLst/>
            </a:prstTxWarp>
          </a:bodyPr>
          <a:lstStyle/>
          <a:p>
            <a:pPr lvl="0"/>
            <a:r>
              <a:rPr lang="en-GB" altLang="tr-TR" smtClean="0"/>
              <a:t>Başlık metni biçimini düzenlemek için tıklayın</a:t>
            </a:r>
          </a:p>
        </p:txBody>
      </p:sp>
      <p:sp>
        <p:nvSpPr>
          <p:cNvPr id="3078" name="Rectangle 11"/>
          <p:cNvSpPr>
            <a:spLocks noGrp="1" noChangeArrowheads="1"/>
          </p:cNvSpPr>
          <p:nvPr>
            <p:ph type="body" idx="1"/>
          </p:nvPr>
        </p:nvSpPr>
        <p:spPr bwMode="auto">
          <a:xfrm>
            <a:off x="457200" y="1935163"/>
            <a:ext cx="8226425" cy="4386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tr-TR" smtClean="0"/>
              <a:t>Anahat metni biçimini düzenlemek için tıklayın</a:t>
            </a:r>
          </a:p>
          <a:p>
            <a:pPr lvl="1"/>
            <a:r>
              <a:rPr lang="en-GB" altLang="tr-TR" smtClean="0"/>
              <a:t>İkinci Anahat Düzeyi</a:t>
            </a:r>
          </a:p>
          <a:p>
            <a:pPr lvl="2"/>
            <a:r>
              <a:rPr lang="en-GB" altLang="tr-TR" smtClean="0"/>
              <a:t>Üçüncü Anahat Düzeyi</a:t>
            </a:r>
          </a:p>
          <a:p>
            <a:pPr lvl="3"/>
            <a:r>
              <a:rPr lang="en-GB" altLang="tr-TR" smtClean="0"/>
              <a:t>Dördüncü Anahat Düzeyi</a:t>
            </a:r>
          </a:p>
          <a:p>
            <a:pPr lvl="4"/>
            <a:r>
              <a:rPr lang="en-GB" altLang="tr-TR" smtClean="0"/>
              <a:t>Beşinci Anahat Düzeyi</a:t>
            </a:r>
          </a:p>
          <a:p>
            <a:pPr lvl="4"/>
            <a:r>
              <a:rPr lang="en-GB" altLang="tr-TR" smtClean="0"/>
              <a:t>Altıncı Anahat Düzeyi</a:t>
            </a:r>
          </a:p>
          <a:p>
            <a:pPr lvl="4"/>
            <a:r>
              <a:rPr lang="en-GB" altLang="tr-TR" smtClean="0"/>
              <a:t>Yedinci Anahat Düzeyi</a:t>
            </a:r>
          </a:p>
          <a:p>
            <a:pPr lvl="4"/>
            <a:r>
              <a:rPr lang="en-GB" altLang="tr-TR" smtClean="0"/>
              <a:t>Sekizinci Anahat Düzeyi</a:t>
            </a:r>
          </a:p>
          <a:p>
            <a:pPr lvl="4"/>
            <a:r>
              <a:rPr lang="en-GB" altLang="tr-TR" smtClean="0"/>
              <a:t>Dokuzuncu Anahat Düzeyi</a:t>
            </a:r>
          </a:p>
        </p:txBody>
      </p:sp>
      <p:sp>
        <p:nvSpPr>
          <p:cNvPr id="3084" name="Rectangle 12"/>
          <p:cNvSpPr>
            <a:spLocks noGrp="1" noChangeArrowheads="1"/>
          </p:cNvSpPr>
          <p:nvPr>
            <p:ph type="dt"/>
          </p:nvPr>
        </p:nvSpPr>
        <p:spPr bwMode="auto">
          <a:xfrm>
            <a:off x="457200" y="6356350"/>
            <a:ext cx="2130425" cy="361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buClrTx/>
              <a:buFontTx/>
              <a:buNone/>
              <a:tabLst>
                <a:tab pos="723900" algn="l"/>
                <a:tab pos="1447800" algn="l"/>
              </a:tabLst>
              <a:defRPr sz="1200">
                <a:solidFill>
                  <a:srgbClr val="D1EAEE"/>
                </a:solidFill>
                <a:latin typeface="+mn-lt"/>
                <a:ea typeface="Microsoft YaHei" charset="-122"/>
              </a:defRPr>
            </a:lvl1pPr>
          </a:lstStyle>
          <a:p>
            <a:pPr>
              <a:defRPr/>
            </a:pPr>
            <a:endParaRPr lang="tr-TR" altLang="tr-TR"/>
          </a:p>
        </p:txBody>
      </p:sp>
      <p:sp>
        <p:nvSpPr>
          <p:cNvPr id="3080" name="Text Box 13"/>
          <p:cNvSpPr txBox="1">
            <a:spLocks noChangeArrowheads="1"/>
          </p:cNvSpPr>
          <p:nvPr/>
        </p:nvSpPr>
        <p:spPr bwMode="auto">
          <a:xfrm>
            <a:off x="2667000" y="6356350"/>
            <a:ext cx="33528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sp>
        <p:nvSpPr>
          <p:cNvPr id="3086" name="Rectangle 14"/>
          <p:cNvSpPr>
            <a:spLocks noGrp="1" noChangeArrowheads="1"/>
          </p:cNvSpPr>
          <p:nvPr>
            <p:ph type="sldNum"/>
          </p:nvPr>
        </p:nvSpPr>
        <p:spPr bwMode="auto">
          <a:xfrm>
            <a:off x="7924800" y="6356350"/>
            <a:ext cx="758825" cy="361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buClrTx/>
              <a:buFontTx/>
              <a:buNone/>
              <a:tabLst>
                <a:tab pos="723900" algn="l"/>
              </a:tabLst>
              <a:defRPr sz="1200">
                <a:solidFill>
                  <a:srgbClr val="D1EAEE"/>
                </a:solidFill>
                <a:latin typeface="Constantia" panose="02030602050306030303" pitchFamily="18" charset="0"/>
              </a:defRPr>
            </a:lvl1pPr>
          </a:lstStyle>
          <a:p>
            <a:fld id="{40F023B9-682B-49BC-B95B-4E33831C6578}"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Calibri"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Calibri"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Calibri"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Calibri"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DBF5F9"/>
          </a:solidFill>
          <a:latin typeface="Calibri"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DBF5F9"/>
          </a:solidFill>
          <a:latin typeface="Calibri"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DBF5F9"/>
          </a:solidFill>
          <a:latin typeface="Calibri"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DBF5F9"/>
          </a:solidFill>
          <a:latin typeface="Calibri" pitchFamily="32" charset="0"/>
          <a:ea typeface="Microsoft YaHei" charset="-122"/>
        </a:defRPr>
      </a:lvl9pPr>
    </p:titleStyle>
    <p:bodyStyle>
      <a:lvl1pPr marL="342900" indent="-342900" algn="l" defTabSz="449263" rtl="0" eaLnBrk="0" fontAlgn="base" hangingPunct="0">
        <a:spcBef>
          <a:spcPts val="650"/>
        </a:spcBef>
        <a:spcAft>
          <a:spcPct val="0"/>
        </a:spcAft>
        <a:buClr>
          <a:srgbClr val="000000"/>
        </a:buClr>
        <a:buSzPct val="100000"/>
        <a:buFont typeface="Times New Roman" panose="02020603050405020304" pitchFamily="18" charset="0"/>
        <a:defRPr sz="2600">
          <a:solidFill>
            <a:srgbClr val="FFFFFF"/>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FFFFFF"/>
          </a:solidFill>
          <a:latin typeface="+mn-lt"/>
          <a:ea typeface="+mn-ea"/>
        </a:defRPr>
      </a:lvl2pPr>
      <a:lvl3pPr marL="1143000" indent="-228600" algn="l" defTabSz="449263" rtl="0" eaLnBrk="0" fontAlgn="base" hangingPunct="0">
        <a:spcBef>
          <a:spcPts val="525"/>
        </a:spcBef>
        <a:spcAft>
          <a:spcPct val="0"/>
        </a:spcAft>
        <a:buClr>
          <a:srgbClr val="000000"/>
        </a:buClr>
        <a:buSzPct val="100000"/>
        <a:buFont typeface="Times New Roman" panose="02020603050405020304" pitchFamily="18" charset="0"/>
        <a:defRPr sz="2100">
          <a:solidFill>
            <a:srgbClr val="FFFFFF"/>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Freeform 1"/>
          <p:cNvSpPr>
            <a:spLocks noChangeArrowheads="1"/>
          </p:cNvSpPr>
          <p:nvPr/>
        </p:nvSpPr>
        <p:spPr bwMode="auto">
          <a:xfrm rot="420000" flipV="1">
            <a:off x="3163888" y="1108075"/>
            <a:ext cx="52578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240" cap="rnd">
            <a:solidFill>
              <a:srgbClr val="C0C0C0"/>
            </a:solidFill>
            <a:round/>
            <a:headEnd/>
            <a:tailEnd/>
          </a:ln>
          <a:effectLst>
            <a:outerShdw dist="153753" dir="2700000" algn="ctr" rotWithShape="0">
              <a:srgbClr val="000000">
                <a:alpha val="25040"/>
              </a:srgbClr>
            </a:outerShdw>
          </a:effectLst>
        </p:spPr>
        <p:txBody>
          <a:bodyPr wrap="none" anchor="ctr"/>
          <a:lstStyle/>
          <a:p>
            <a:endParaRPr lang="tr-TR"/>
          </a:p>
        </p:txBody>
      </p:sp>
      <p:sp>
        <p:nvSpPr>
          <p:cNvPr id="4099" name="AutoShape 2"/>
          <p:cNvSpPr>
            <a:spLocks noChangeArrowheads="1"/>
          </p:cNvSpPr>
          <p:nvPr/>
        </p:nvSpPr>
        <p:spPr bwMode="auto">
          <a:xfrm rot="420000" flipV="1">
            <a:off x="8001000" y="5359400"/>
            <a:ext cx="155575" cy="155575"/>
          </a:xfrm>
          <a:prstGeom prst="rtTriangle">
            <a:avLst/>
          </a:prstGeom>
          <a:solidFill>
            <a:srgbClr val="FFFFFF"/>
          </a:solidFill>
          <a:ln w="12600" cap="sq">
            <a:solidFill>
              <a:srgbClr val="FFFFFF"/>
            </a:solidFill>
            <a:bevel/>
            <a:headEnd/>
            <a:tailEnd/>
          </a:ln>
          <a:effectLst>
            <a:outerShdw dist="6194" dir="12932261" algn="ctr" rotWithShape="0">
              <a:srgbClr val="000000">
                <a:alpha val="47028"/>
              </a:srgbClr>
            </a:outerShdw>
          </a:effectLst>
        </p:spPr>
        <p:txBody>
          <a:bodyPr wrap="none" anchor="ctr"/>
          <a:lstStyle/>
          <a:p>
            <a:endParaRPr lang="tr-TR" altLang="tr-TR"/>
          </a:p>
        </p:txBody>
      </p:sp>
      <p:sp>
        <p:nvSpPr>
          <p:cNvPr id="4100" name="Freeform 3"/>
          <p:cNvSpPr>
            <a:spLocks noChangeArrowheads="1"/>
          </p:cNvSpPr>
          <p:nvPr/>
        </p:nvSpPr>
        <p:spPr bwMode="auto">
          <a:xfrm flipV="1">
            <a:off x="-9525" y="5815013"/>
            <a:ext cx="9163050" cy="1041400"/>
          </a:xfrm>
          <a:custGeom>
            <a:avLst/>
            <a:gdLst>
              <a:gd name="T0" fmla="*/ 2147483647 w 5772"/>
              <a:gd name="T1" fmla="*/ 2147483647 h 656"/>
              <a:gd name="T2" fmla="*/ 2147483647 w 5772"/>
              <a:gd name="T3" fmla="*/ 0 h 656"/>
              <a:gd name="T4" fmla="*/ 2147483647 w 5772"/>
              <a:gd name="T5" fmla="*/ 2147483647 h 656"/>
              <a:gd name="T6" fmla="*/ 2147483647 w 5772"/>
              <a:gd name="T7" fmla="*/ 2147483647 h 656"/>
              <a:gd name="T8" fmla="*/ 2147483647 w 5772"/>
              <a:gd name="T9" fmla="*/ 2147483647 h 656"/>
              <a:gd name="T10" fmla="*/ 2147483647 w 5772"/>
              <a:gd name="T11" fmla="*/ 2147483647 h 656"/>
              <a:gd name="T12" fmla="*/ 2147483647 w 5772"/>
              <a:gd name="T13" fmla="*/ 2147483647 h 656"/>
              <a:gd name="T14" fmla="*/ 0 w 5772"/>
              <a:gd name="T15" fmla="*/ 2147483647 h 656"/>
              <a:gd name="T16" fmla="*/ 2147483647 w 5772"/>
              <a:gd name="T17" fmla="*/ 2147483647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6999"/>
                </a:srgbClr>
              </a:gs>
              <a:gs pos="100000">
                <a:srgbClr val="00EBF8">
                  <a:alpha val="56998"/>
                </a:srgbClr>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p>
        </p:txBody>
      </p:sp>
      <p:sp>
        <p:nvSpPr>
          <p:cNvPr id="4101" name="Freeform 4"/>
          <p:cNvSpPr>
            <a:spLocks noChangeArrowheads="1"/>
          </p:cNvSpPr>
          <p:nvPr/>
        </p:nvSpPr>
        <p:spPr bwMode="auto">
          <a:xfrm flipV="1">
            <a:off x="4381500" y="6218238"/>
            <a:ext cx="4762500" cy="638175"/>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DB6">
                  <a:alpha val="46999"/>
                </a:srgbClr>
              </a:gs>
              <a:gs pos="100000">
                <a:srgbClr val="009BE5">
                  <a:alpha val="31998"/>
                </a:srgbClr>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p>
        </p:txBody>
      </p:sp>
      <p:sp>
        <p:nvSpPr>
          <p:cNvPr id="4102" name="Rectangle 5"/>
          <p:cNvSpPr>
            <a:spLocks noGrp="1" noChangeArrowheads="1"/>
          </p:cNvSpPr>
          <p:nvPr>
            <p:ph type="title"/>
          </p:nvPr>
        </p:nvSpPr>
        <p:spPr bwMode="auto">
          <a:xfrm>
            <a:off x="457200" y="704850"/>
            <a:ext cx="8226425" cy="1139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6800" rIns="0" bIns="0" numCol="1" anchor="b" anchorCtr="0" compatLnSpc="1">
            <a:prstTxWarp prst="textNoShape">
              <a:avLst/>
            </a:prstTxWarp>
          </a:bodyPr>
          <a:lstStyle/>
          <a:p>
            <a:pPr lvl="0"/>
            <a:r>
              <a:rPr lang="en-GB" altLang="tr-TR" smtClean="0"/>
              <a:t>Başlık metni biçimini düzenlemek için tıklayın</a:t>
            </a:r>
          </a:p>
        </p:txBody>
      </p:sp>
      <p:sp>
        <p:nvSpPr>
          <p:cNvPr id="4103" name="Rectangle 6"/>
          <p:cNvSpPr>
            <a:spLocks noGrp="1" noChangeArrowheads="1"/>
          </p:cNvSpPr>
          <p:nvPr>
            <p:ph type="body" idx="1"/>
          </p:nvPr>
        </p:nvSpPr>
        <p:spPr bwMode="auto">
          <a:xfrm>
            <a:off x="457200" y="1935163"/>
            <a:ext cx="8226425" cy="4386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tr-TR" smtClean="0"/>
              <a:t>Anahat metni biçimini düzenlemek için tıklayın</a:t>
            </a:r>
          </a:p>
          <a:p>
            <a:pPr lvl="1"/>
            <a:r>
              <a:rPr lang="en-GB" altLang="tr-TR" smtClean="0"/>
              <a:t>İkinci Anahat Düzeyi</a:t>
            </a:r>
          </a:p>
          <a:p>
            <a:pPr lvl="2"/>
            <a:r>
              <a:rPr lang="en-GB" altLang="tr-TR" smtClean="0"/>
              <a:t>Üçüncü Anahat Düzeyi</a:t>
            </a:r>
          </a:p>
          <a:p>
            <a:pPr lvl="3"/>
            <a:r>
              <a:rPr lang="en-GB" altLang="tr-TR" smtClean="0"/>
              <a:t>Dördüncü Anahat Düzeyi</a:t>
            </a:r>
          </a:p>
          <a:p>
            <a:pPr lvl="4"/>
            <a:r>
              <a:rPr lang="en-GB" altLang="tr-TR" smtClean="0"/>
              <a:t>Beşinci Anahat Düzeyi</a:t>
            </a:r>
          </a:p>
          <a:p>
            <a:pPr lvl="4"/>
            <a:r>
              <a:rPr lang="en-GB" altLang="tr-TR" smtClean="0"/>
              <a:t>Altıncı Anahat Düzeyi</a:t>
            </a:r>
          </a:p>
          <a:p>
            <a:pPr lvl="4"/>
            <a:r>
              <a:rPr lang="en-GB" altLang="tr-TR" smtClean="0"/>
              <a:t>Yedinci Anahat Düzeyi</a:t>
            </a:r>
          </a:p>
          <a:p>
            <a:pPr lvl="4"/>
            <a:r>
              <a:rPr lang="en-GB" altLang="tr-TR" smtClean="0"/>
              <a:t>Sekizinci Anahat Düzeyi</a:t>
            </a:r>
          </a:p>
          <a:p>
            <a:pPr lvl="4"/>
            <a:r>
              <a:rPr lang="en-GB" altLang="tr-TR" smtClean="0"/>
              <a:t>Dokuzuncu Anahat Düzeyi</a:t>
            </a:r>
          </a:p>
        </p:txBody>
      </p:sp>
      <p:sp>
        <p:nvSpPr>
          <p:cNvPr id="2" name="Rectangle 7"/>
          <p:cNvSpPr>
            <a:spLocks noGrp="1" noChangeArrowheads="1"/>
          </p:cNvSpPr>
          <p:nvPr>
            <p:ph type="dt"/>
          </p:nvPr>
        </p:nvSpPr>
        <p:spPr bwMode="auto">
          <a:xfrm>
            <a:off x="457200" y="6356350"/>
            <a:ext cx="2130425" cy="361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buClrTx/>
              <a:buFontTx/>
              <a:buNone/>
              <a:tabLst>
                <a:tab pos="723900" algn="l"/>
                <a:tab pos="1447800" algn="l"/>
              </a:tabLst>
              <a:defRPr sz="1200">
                <a:solidFill>
                  <a:srgbClr val="045C75"/>
                </a:solidFill>
                <a:latin typeface="+mn-lt"/>
                <a:ea typeface="Microsoft YaHei" charset="-122"/>
              </a:defRPr>
            </a:lvl1pPr>
          </a:lstStyle>
          <a:p>
            <a:pPr>
              <a:defRPr/>
            </a:pPr>
            <a:endParaRPr lang="tr-TR" altLang="tr-TR"/>
          </a:p>
        </p:txBody>
      </p:sp>
      <p:sp>
        <p:nvSpPr>
          <p:cNvPr id="4105" name="Text Box 8"/>
          <p:cNvSpPr txBox="1">
            <a:spLocks noChangeArrowheads="1"/>
          </p:cNvSpPr>
          <p:nvPr/>
        </p:nvSpPr>
        <p:spPr bwMode="auto">
          <a:xfrm>
            <a:off x="2667000" y="6356350"/>
            <a:ext cx="33528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sp>
        <p:nvSpPr>
          <p:cNvPr id="3" name="Rectangle 9"/>
          <p:cNvSpPr>
            <a:spLocks noGrp="1" noChangeArrowheads="1"/>
          </p:cNvSpPr>
          <p:nvPr>
            <p:ph type="sldNum"/>
          </p:nvPr>
        </p:nvSpPr>
        <p:spPr bwMode="auto">
          <a:xfrm>
            <a:off x="8077200" y="6356350"/>
            <a:ext cx="606425" cy="361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buClrTx/>
              <a:buFontTx/>
              <a:buNone/>
              <a:defRPr sz="1200">
                <a:solidFill>
                  <a:srgbClr val="045C75"/>
                </a:solidFill>
                <a:latin typeface="Constantia" panose="02030602050306030303" pitchFamily="18" charset="0"/>
              </a:defRPr>
            </a:lvl1pPr>
          </a:lstStyle>
          <a:p>
            <a:fld id="{836492C5-D136-427E-9F7F-F626D123ABAF}"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Microsoft YaHei" charset="-122"/>
        </a:defRPr>
      </a:lvl9pPr>
    </p:titleStyle>
    <p:bodyStyle>
      <a:lvl1pPr marL="342900" indent="-342900" algn="l" defTabSz="449263" rtl="0" eaLnBrk="0" fontAlgn="base" hangingPunct="0">
        <a:spcBef>
          <a:spcPts val="650"/>
        </a:spcBef>
        <a:spcAft>
          <a:spcPct val="0"/>
        </a:spcAft>
        <a:buClr>
          <a:srgbClr val="000000"/>
        </a:buClr>
        <a:buSzPct val="100000"/>
        <a:buFont typeface="Times New Roman" panose="02020603050405020304" pitchFamily="18" charset="0"/>
        <a:defRPr sz="26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2pPr>
      <a:lvl3pPr marL="1143000" indent="-228600" algn="l" defTabSz="449263"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jpe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0.wmf"/><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4.wmf"/></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Grp="1" noChangeArrowheads="1"/>
          </p:cNvSpPr>
          <p:nvPr>
            <p:ph type="body" idx="1"/>
          </p:nvPr>
        </p:nvSpPr>
        <p:spPr>
          <a:xfrm>
            <a:off x="0" y="0"/>
            <a:ext cx="9144000" cy="6858000"/>
          </a:xfrm>
          <a:gradFill rotWithShape="1">
            <a:gsLst>
              <a:gs pos="0">
                <a:schemeClr val="accent1"/>
              </a:gs>
              <a:gs pos="100000">
                <a:schemeClr val="accent1">
                  <a:gamma/>
                  <a:shade val="46275"/>
                  <a:invGamma/>
                </a:schemeClr>
              </a:gs>
            </a:gsLst>
            <a:lin ang="5400000" scaled="1"/>
          </a:gradFill>
        </p:spPr>
        <p:txBody>
          <a:bodyPr/>
          <a:lstStyle/>
          <a:p>
            <a:pPr algn="ctr">
              <a:spcBef>
                <a:spcPct val="0"/>
              </a:spcBef>
              <a:buClr>
                <a:schemeClr val="bg1"/>
              </a:buClr>
              <a:buFontTx/>
              <a:buNone/>
              <a:defRPr/>
            </a:pPr>
            <a:endParaRPr lang="tr-TR" sz="6600" b="1" dirty="0" smtClean="0"/>
          </a:p>
          <a:p>
            <a:pPr algn="ctr">
              <a:spcBef>
                <a:spcPct val="0"/>
              </a:spcBef>
              <a:buClr>
                <a:schemeClr val="bg1"/>
              </a:buClr>
              <a:buFontTx/>
              <a:buNone/>
              <a:defRPr/>
            </a:pPr>
            <a:r>
              <a:rPr lang="tr-TR" sz="6600" b="1" dirty="0" smtClean="0"/>
              <a:t>AİLE EĞİTİMİ SEMİNERİ</a:t>
            </a:r>
          </a:p>
          <a:p>
            <a:pPr algn="ctr">
              <a:spcBef>
                <a:spcPct val="0"/>
              </a:spcBef>
              <a:buClr>
                <a:schemeClr val="bg1"/>
              </a:buClr>
              <a:buFontTx/>
              <a:buNone/>
              <a:defRPr/>
            </a:pPr>
            <a:endParaRPr lang="tr-TR" sz="6600" b="1" dirty="0"/>
          </a:p>
          <a:p>
            <a:pPr algn="ctr">
              <a:spcBef>
                <a:spcPct val="0"/>
              </a:spcBef>
              <a:buClr>
                <a:schemeClr val="bg1"/>
              </a:buClr>
              <a:buFontTx/>
              <a:buNone/>
              <a:defRPr/>
            </a:pPr>
            <a:endParaRPr lang="tr-TR" sz="6600" b="1" dirty="0" smtClean="0"/>
          </a:p>
          <a:p>
            <a:pPr algn="ctr">
              <a:spcBef>
                <a:spcPct val="0"/>
              </a:spcBef>
              <a:buClr>
                <a:schemeClr val="bg1"/>
              </a:buClr>
              <a:buFontTx/>
              <a:buNone/>
              <a:defRPr/>
            </a:pPr>
            <a:r>
              <a:rPr lang="tr-TR" sz="6600" b="1" dirty="0" smtClean="0"/>
              <a:t>İLKOKUL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10242">
                                            <p:bg/>
                                          </p:spTgt>
                                        </p:tgtEl>
                                        <p:attrNameLst>
                                          <p:attrName>style.visibility</p:attrName>
                                        </p:attrNameLst>
                                      </p:cBhvr>
                                      <p:to>
                                        <p:strVal val="visible"/>
                                      </p:to>
                                    </p:set>
                                    <p:anim to="" calcmode="lin" valueType="num">
                                      <p:cBhvr>
                                        <p:cTn id="7" dur="1" fill="hold"/>
                                        <p:tgtEl>
                                          <p:spTgt spid="10242">
                                            <p:bg/>
                                          </p:spTgt>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12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allAtOnce"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287338" y="720725"/>
            <a:ext cx="8423275" cy="5740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ts val="700"/>
              </a:spcBef>
              <a:buClrTx/>
              <a:buFontTx/>
              <a:buNone/>
            </a:pPr>
            <a:r>
              <a:rPr lang="tr-TR" altLang="tr-TR" sz="2800" b="1">
                <a:latin typeface="Comic Sans MS" panose="030F0702030302020204" pitchFamily="66" charset="0"/>
              </a:rPr>
              <a:t>ÇOCUK ÜZERİNDEKİ ETKİSİ</a:t>
            </a:r>
          </a:p>
          <a:p>
            <a:pPr eaLnBrk="1" hangingPunct="1">
              <a:spcBef>
                <a:spcPts val="700"/>
              </a:spcBef>
              <a:buClrTx/>
              <a:buFontTx/>
              <a:buNone/>
            </a:pPr>
            <a:endParaRPr lang="tr-TR" altLang="tr-TR" sz="2800">
              <a:latin typeface="Comic Sans MS" panose="030F0702030302020204" pitchFamily="66" charset="0"/>
            </a:endParaRPr>
          </a:p>
          <a:p>
            <a:pPr eaLnBrk="1" hangingPunct="1">
              <a:spcBef>
                <a:spcPts val="700"/>
              </a:spcBef>
              <a:buClrTx/>
              <a:buFontTx/>
              <a:buNone/>
            </a:pPr>
            <a:r>
              <a:rPr lang="tr-TR" altLang="tr-TR" sz="2800">
                <a:latin typeface="Comic Sans MS" panose="030F0702030302020204" pitchFamily="66" charset="0"/>
              </a:rPr>
              <a:t>* Aşırı koruyucu olan ailelerde yetişen çocuklar bağımlı, kendine güveni olmayan, duygusal problemleri olan bir kişi olabilir.</a:t>
            </a:r>
          </a:p>
          <a:p>
            <a:pPr eaLnBrk="1" hangingPunct="1">
              <a:spcBef>
                <a:spcPts val="700"/>
              </a:spcBef>
              <a:buClrTx/>
              <a:buFontTx/>
              <a:buNone/>
            </a:pPr>
            <a:r>
              <a:rPr lang="tr-TR" altLang="tr-TR" sz="2800">
                <a:latin typeface="Comic Sans MS" panose="030F0702030302020204" pitchFamily="66" charset="0"/>
              </a:rPr>
              <a:t>* Çocuk aşırı duygusal olur.</a:t>
            </a:r>
          </a:p>
          <a:p>
            <a:pPr eaLnBrk="1" hangingPunct="1">
              <a:spcBef>
                <a:spcPts val="700"/>
              </a:spcBef>
              <a:buClrTx/>
              <a:buFontTx/>
              <a:buNone/>
            </a:pPr>
            <a:r>
              <a:rPr lang="tr-TR" altLang="tr-TR" sz="2800">
                <a:latin typeface="Comic Sans MS" panose="030F0702030302020204" pitchFamily="66" charset="0"/>
              </a:rPr>
              <a:t>* İleri yaşlarda bile etrafına bağımlı olur.</a:t>
            </a:r>
          </a:p>
          <a:p>
            <a:pPr eaLnBrk="1" hangingPunct="1">
              <a:spcBef>
                <a:spcPts val="700"/>
              </a:spcBef>
              <a:buClrTx/>
              <a:buFontTx/>
              <a:buNone/>
            </a:pPr>
            <a:r>
              <a:rPr lang="tr-TR" altLang="tr-TR" sz="2800">
                <a:latin typeface="Comic Sans MS" panose="030F0702030302020204" pitchFamily="66" charset="0"/>
              </a:rPr>
              <a:t>* Toplum içinde kendi başına iş yapma cesaretini bulamaz.</a:t>
            </a:r>
          </a:p>
          <a:p>
            <a:pPr eaLnBrk="1" hangingPunct="1">
              <a:spcBef>
                <a:spcPts val="700"/>
              </a:spcBef>
              <a:buClrTx/>
              <a:buFontTx/>
              <a:buNone/>
            </a:pPr>
            <a:r>
              <a:rPr lang="tr-TR" altLang="tr-TR" sz="2800">
                <a:latin typeface="Comic Sans MS" panose="030F0702030302020204" pitchFamily="66" charset="0"/>
              </a:rPr>
              <a:t>* Çocuk anne babasından ayrı kalamaz ileri yaşlarda bile sürekli anne babasının yanında olmak ister.</a:t>
            </a:r>
          </a:p>
        </p:txBody>
      </p:sp>
      <p:pic>
        <p:nvPicPr>
          <p:cNvPr id="14339"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092950" y="2519363"/>
            <a:ext cx="2051050" cy="16557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31800" y="1042988"/>
            <a:ext cx="8280400" cy="54371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447675" indent="-377825" eaLnBrk="0" hangingPunct="0">
              <a:spcBef>
                <a:spcPts val="650"/>
              </a:spcBef>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ts val="600"/>
              </a:spcBef>
              <a:buClrTx/>
              <a:buFontTx/>
              <a:buNone/>
            </a:pPr>
            <a:r>
              <a:rPr lang="tr-TR" altLang="tr-TR" sz="2800" b="1">
                <a:latin typeface="Comic Sans MS" panose="030F0702030302020204" pitchFamily="66" charset="0"/>
              </a:rPr>
              <a:t>TUTARSIZ AİLE TUTUMU</a:t>
            </a:r>
          </a:p>
          <a:p>
            <a:pPr algn="ctr" eaLnBrk="1" hangingPunct="1">
              <a:spcBef>
                <a:spcPts val="600"/>
              </a:spcBef>
              <a:buClrTx/>
              <a:buFontTx/>
              <a:buNone/>
            </a:pPr>
            <a:endParaRPr lang="tr-TR" altLang="tr-TR" sz="2400" b="1">
              <a:latin typeface="Comic Sans MS" panose="030F0702030302020204" pitchFamily="66" charset="0"/>
            </a:endParaRPr>
          </a:p>
          <a:p>
            <a:pPr algn="ctr" eaLnBrk="1" hangingPunct="1">
              <a:spcBef>
                <a:spcPts val="600"/>
              </a:spcBef>
              <a:buClrTx/>
              <a:buFontTx/>
              <a:buNone/>
            </a:pPr>
            <a:r>
              <a:rPr lang="tr-TR" altLang="tr-TR" sz="2400" b="1">
                <a:latin typeface="Comic Sans MS" panose="030F0702030302020204" pitchFamily="66" charset="0"/>
              </a:rPr>
              <a:t>KARAKTERİSTİK ÖZELLİKLERİ:</a:t>
            </a:r>
          </a:p>
          <a:p>
            <a:pPr eaLnBrk="1" hangingPunct="1">
              <a:spcBef>
                <a:spcPts val="600"/>
              </a:spcBef>
              <a:buClrTx/>
              <a:buFontTx/>
              <a:buNone/>
            </a:pPr>
            <a:r>
              <a:rPr lang="tr-TR" altLang="tr-TR" sz="2400">
                <a:latin typeface="Comic Sans MS" panose="030F0702030302020204" pitchFamily="66" charset="0"/>
              </a:rPr>
              <a:t>* Bu tutumda, bir çocuğa annenin ayrı, babanın ayrı bir tutum izlemesi söz konusudur.</a:t>
            </a:r>
          </a:p>
          <a:p>
            <a:pPr eaLnBrk="1" hangingPunct="1">
              <a:spcBef>
                <a:spcPts val="600"/>
              </a:spcBef>
              <a:buClrTx/>
              <a:buFontTx/>
              <a:buNone/>
            </a:pPr>
            <a:r>
              <a:rPr lang="tr-TR" altLang="tr-TR" sz="2400">
                <a:latin typeface="Comic Sans MS" panose="030F0702030302020204" pitchFamily="66" charset="0"/>
              </a:rPr>
              <a:t>* Anne ve babanın tutumları arasında da farklılıklar vardır.</a:t>
            </a:r>
          </a:p>
          <a:p>
            <a:pPr eaLnBrk="1" hangingPunct="1">
              <a:spcBef>
                <a:spcPts val="600"/>
              </a:spcBef>
              <a:buClrTx/>
              <a:buFontTx/>
              <a:buNone/>
            </a:pPr>
            <a:r>
              <a:rPr lang="tr-TR" altLang="tr-TR" sz="2400">
                <a:latin typeface="Comic Sans MS" panose="030F0702030302020204" pitchFamily="66" charset="0"/>
              </a:rPr>
              <a:t>* Genellikle genç ebeveynlerde ve ilk çocuğun yetiştirilmesinde görülür.</a:t>
            </a:r>
          </a:p>
          <a:p>
            <a:pPr eaLnBrk="1" hangingPunct="1">
              <a:spcBef>
                <a:spcPts val="600"/>
              </a:spcBef>
              <a:buClrTx/>
              <a:buFontTx/>
              <a:buNone/>
            </a:pPr>
            <a:r>
              <a:rPr lang="tr-TR" altLang="tr-TR" sz="2400">
                <a:latin typeface="Comic Sans MS" panose="030F0702030302020204" pitchFamily="66" charset="0"/>
              </a:rPr>
              <a:t>* Eşlerin çocuk yetiştirmeye farklı bakmaları ve bunu çocuğa yansıtmaları temel sebeptir.</a:t>
            </a:r>
          </a:p>
          <a:p>
            <a:pPr eaLnBrk="1" hangingPunct="1">
              <a:spcBef>
                <a:spcPts val="600"/>
              </a:spcBef>
              <a:buClrTx/>
              <a:buFontTx/>
              <a:buNone/>
            </a:pPr>
            <a:r>
              <a:rPr lang="tr-TR" altLang="tr-TR" sz="2400">
                <a:latin typeface="Comic Sans MS" panose="030F0702030302020204" pitchFamily="66" charset="0"/>
              </a:rPr>
              <a:t>* Baba otoriter ve baskıcı iken anne koruyucu bir tavır sergilerse bu da çocuğa yansırsa tutarsız aile oluşur.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215900" y="887413"/>
            <a:ext cx="8567738" cy="53038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ts val="700"/>
              </a:spcBef>
              <a:buClrTx/>
              <a:buFontTx/>
              <a:buNone/>
            </a:pPr>
            <a:r>
              <a:rPr lang="tr-TR" altLang="tr-TR" sz="2800" b="1">
                <a:latin typeface="Comic Sans MS" panose="030F0702030302020204" pitchFamily="66" charset="0"/>
              </a:rPr>
              <a:t>ÇOCUK ÜZERİNDEKİ ETKİSİ</a:t>
            </a:r>
          </a:p>
          <a:p>
            <a:pPr eaLnBrk="1" hangingPunct="1">
              <a:spcBef>
                <a:spcPts val="700"/>
              </a:spcBef>
              <a:buClrTx/>
              <a:buFontTx/>
              <a:buNone/>
            </a:pPr>
            <a:r>
              <a:rPr lang="tr-TR" altLang="tr-TR" sz="2800" b="1">
                <a:latin typeface="Comic Sans MS" panose="030F0702030302020204" pitchFamily="66" charset="0"/>
              </a:rPr>
              <a:t>*</a:t>
            </a:r>
            <a:r>
              <a:rPr lang="tr-TR" altLang="tr-TR" sz="2800">
                <a:latin typeface="Comic Sans MS" panose="030F0702030302020204" pitchFamily="66" charset="0"/>
              </a:rPr>
              <a:t> Çocuk inatçı, asi ve hırçın olabileceği gibi içine kapalı ve pısırıkta olabilir.</a:t>
            </a:r>
          </a:p>
          <a:p>
            <a:pPr eaLnBrk="1" hangingPunct="1">
              <a:spcBef>
                <a:spcPts val="700"/>
              </a:spcBef>
              <a:buClrTx/>
              <a:buFontTx/>
              <a:buNone/>
            </a:pPr>
            <a:r>
              <a:rPr lang="tr-TR" altLang="tr-TR" sz="2800">
                <a:latin typeface="Comic Sans MS" panose="030F0702030302020204" pitchFamily="66" charset="0"/>
              </a:rPr>
              <a:t>* Çevrelerine karşı güvensiz, şüpheci ve kararsız bir kişilik yapısı geliştirebilir.</a:t>
            </a:r>
          </a:p>
          <a:p>
            <a:pPr eaLnBrk="1" hangingPunct="1">
              <a:spcBef>
                <a:spcPts val="700"/>
              </a:spcBef>
              <a:buClrTx/>
              <a:buFontTx/>
              <a:buNone/>
            </a:pPr>
            <a:r>
              <a:rPr lang="tr-TR" altLang="tr-TR" sz="2800">
                <a:latin typeface="Comic Sans MS" panose="030F0702030302020204" pitchFamily="66" charset="0"/>
              </a:rPr>
              <a:t>* Çocukta dikkat eksikliği olabilir.</a:t>
            </a:r>
          </a:p>
          <a:p>
            <a:pPr eaLnBrk="1" hangingPunct="1">
              <a:spcBef>
                <a:spcPts val="700"/>
              </a:spcBef>
              <a:buClrTx/>
              <a:buFontTx/>
              <a:buNone/>
            </a:pPr>
            <a:r>
              <a:rPr lang="tr-TR" altLang="tr-TR" sz="2800">
                <a:latin typeface="Comic Sans MS" panose="030F0702030302020204" pitchFamily="66" charset="0"/>
              </a:rPr>
              <a:t>*Çocukta yalan söyleme gibi hastalıklar başlayabilir.</a:t>
            </a:r>
          </a:p>
          <a:p>
            <a:pPr eaLnBrk="1" hangingPunct="1">
              <a:spcBef>
                <a:spcPts val="700"/>
              </a:spcBef>
              <a:buClrTx/>
              <a:buFontTx/>
              <a:buNone/>
            </a:pPr>
            <a:r>
              <a:rPr lang="tr-TR" altLang="tr-TR" sz="2800">
                <a:latin typeface="Comic Sans MS" panose="030F0702030302020204" pitchFamily="66" charset="0"/>
              </a:rPr>
              <a:t>* Çocuk anne veya babadan birisine çok yaklaşırken diğerinden uzaklaşabilir.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360363" y="431800"/>
            <a:ext cx="8496300" cy="60118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447675" indent="-377825">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1pPr>
            <a:lvl2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2pPr>
            <a:lvl3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3pPr>
            <a:lvl4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4pPr>
            <a:lvl5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9pPr>
          </a:lstStyle>
          <a:p>
            <a:pPr algn="ctr">
              <a:spcBef>
                <a:spcPts val="750"/>
              </a:spcBef>
              <a:buClrTx/>
              <a:buFontTx/>
              <a:buNone/>
              <a:defRPr/>
            </a:pPr>
            <a:r>
              <a:rPr lang="tr-TR" altLang="tr-TR" sz="2400" b="1" smtClean="0">
                <a:latin typeface="Comic Sans MS" pitchFamily="64" charset="0"/>
              </a:rPr>
              <a:t>DEMOKRATİK (OLUMLU) AİLE TUTUMU</a:t>
            </a:r>
          </a:p>
          <a:p>
            <a:pPr algn="ctr">
              <a:spcBef>
                <a:spcPts val="750"/>
              </a:spcBef>
              <a:buClrTx/>
              <a:buFontTx/>
              <a:buNone/>
              <a:defRPr/>
            </a:pPr>
            <a:r>
              <a:rPr lang="tr-TR" altLang="tr-TR" sz="2200" b="1" smtClean="0">
                <a:latin typeface="Comic Sans MS" pitchFamily="64" charset="0"/>
              </a:rPr>
              <a:t>KARAKTERİSTİK ÖZELLİKLERİ</a:t>
            </a:r>
            <a:r>
              <a:rPr lang="tr-TR" altLang="tr-TR" sz="2200" smtClean="0">
                <a:latin typeface="Comic Sans MS" pitchFamily="64" charset="0"/>
              </a:rPr>
              <a:t>:</a:t>
            </a:r>
          </a:p>
          <a:p>
            <a:pPr>
              <a:spcBef>
                <a:spcPts val="450"/>
              </a:spcBef>
              <a:buClrTx/>
              <a:buFontTx/>
              <a:buNone/>
              <a:defRPr/>
            </a:pPr>
            <a:r>
              <a:rPr lang="tr-TR" altLang="tr-TR" smtClean="0">
                <a:latin typeface="Comic Sans MS" pitchFamily="64" charset="0"/>
              </a:rPr>
              <a:t>* Bu aile tutumu sevgiyi ve eğitimdeki disiplini dengeli bir şekilde barındıran ve çocuğun temel ihtiyaçlarını en olumlu şekilde karşılayan tutumdur.</a:t>
            </a:r>
          </a:p>
          <a:p>
            <a:pPr>
              <a:spcBef>
                <a:spcPts val="450"/>
              </a:spcBef>
              <a:buClrTx/>
              <a:buFontTx/>
              <a:buNone/>
              <a:defRPr/>
            </a:pPr>
            <a:r>
              <a:rPr lang="tr-TR" altLang="tr-TR" smtClean="0">
                <a:latin typeface="Comic Sans MS" pitchFamily="64" charset="0"/>
              </a:rPr>
              <a:t>* Çocuk anne-baba kadar ailenin değerli bir üyesidir. </a:t>
            </a:r>
          </a:p>
          <a:p>
            <a:pPr>
              <a:spcBef>
                <a:spcPts val="450"/>
              </a:spcBef>
              <a:buClrTx/>
              <a:buFontTx/>
              <a:buNone/>
              <a:defRPr/>
            </a:pPr>
            <a:r>
              <a:rPr lang="tr-TR" altLang="tr-TR" smtClean="0">
                <a:latin typeface="Comic Sans MS" pitchFamily="64" charset="0"/>
              </a:rPr>
              <a:t>* Yeterli sevgi ve şefkat görür. Aile çocuğa rehberlik yapar. Ancak karar çocuğa aittir.</a:t>
            </a:r>
          </a:p>
          <a:p>
            <a:pPr>
              <a:spcBef>
                <a:spcPts val="500"/>
              </a:spcBef>
              <a:buClrTx/>
              <a:buFontTx/>
              <a:buNone/>
              <a:defRPr/>
            </a:pPr>
            <a:r>
              <a:rPr lang="tr-TR" altLang="tr-TR" sz="2000" smtClean="0">
                <a:latin typeface="Comic Sans MS" pitchFamily="64" charset="0"/>
              </a:rPr>
              <a:t>* Belirli kurallar ve kısıtlamalar mutlaka vardır.</a:t>
            </a:r>
          </a:p>
          <a:p>
            <a:pPr>
              <a:spcBef>
                <a:spcPts val="500"/>
              </a:spcBef>
              <a:buClrTx/>
              <a:buFontTx/>
              <a:buNone/>
              <a:defRPr/>
            </a:pPr>
            <a:r>
              <a:rPr lang="tr-TR" altLang="tr-TR" sz="2000" smtClean="0">
                <a:latin typeface="Comic Sans MS" pitchFamily="64" charset="0"/>
              </a:rPr>
              <a:t>* Evde herkesin söz hakkı vardır. Çocukta kendini ifade edebilir. *Böylece çocuk kendi kararlarını kendisinin vermesi alışkanlığını kazanır.</a:t>
            </a:r>
          </a:p>
          <a:p>
            <a:pPr>
              <a:spcBef>
                <a:spcPts val="500"/>
              </a:spcBef>
              <a:buClrTx/>
              <a:buFontTx/>
              <a:buNone/>
              <a:defRPr/>
            </a:pPr>
            <a:r>
              <a:rPr lang="tr-TR" altLang="tr-TR" sz="2000" smtClean="0">
                <a:latin typeface="Comic Sans MS" pitchFamily="64" charset="0"/>
              </a:rPr>
              <a:t>* Duygu ve görüşlere saygı vardır.</a:t>
            </a:r>
          </a:p>
          <a:p>
            <a:pPr>
              <a:spcBef>
                <a:spcPts val="500"/>
              </a:spcBef>
              <a:buClrTx/>
              <a:buFontTx/>
              <a:buNone/>
              <a:defRPr/>
            </a:pPr>
            <a:r>
              <a:rPr lang="tr-TR" altLang="tr-TR" sz="2000" smtClean="0">
                <a:latin typeface="Comic Sans MS" pitchFamily="64" charset="0"/>
              </a:rPr>
              <a:t>* Yanlışları sebebiyle çocuğa yaptırım uygulanır ama koyulan kurallar çocuğun anlama seviyesine inilerek mantıklıca izah edilir.</a:t>
            </a:r>
          </a:p>
          <a:p>
            <a:pPr>
              <a:spcBef>
                <a:spcPts val="500"/>
              </a:spcBef>
              <a:buClrTx/>
              <a:buFontTx/>
              <a:buNone/>
              <a:defRPr/>
            </a:pPr>
            <a:r>
              <a:rPr lang="tr-TR" altLang="tr-TR" sz="2000" smtClean="0">
                <a:latin typeface="Comic Sans MS" pitchFamily="64" charset="0"/>
              </a:rPr>
              <a:t>* En zor ve sabır isteyen yöntemdir.</a:t>
            </a:r>
          </a:p>
          <a:p>
            <a:pPr>
              <a:spcBef>
                <a:spcPts val="450"/>
              </a:spcBef>
              <a:buClrTx/>
              <a:buFontTx/>
              <a:buNone/>
              <a:defRPr/>
            </a:pPr>
            <a:r>
              <a:rPr lang="tr-TR" altLang="tr-TR" smtClean="0">
                <a:latin typeface="Comic Sans MS" pitchFamily="64" charset="0"/>
              </a:rPr>
              <a:t>* Anne baba çocuk için iyi bir modeldir.</a:t>
            </a:r>
          </a:p>
          <a:p>
            <a:pPr marL="446088" indent="-379413">
              <a:spcBef>
                <a:spcPts val="500"/>
              </a:spcBef>
              <a:buClrTx/>
              <a:buFontTx/>
              <a:buNone/>
              <a:defRPr/>
            </a:pPr>
            <a:endParaRPr lang="tr-TR" altLang="tr-TR" smtClean="0">
              <a:latin typeface="Comic Sans MS" pitchFamily="6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287338" y="647700"/>
            <a:ext cx="8423275" cy="57102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lnSpc>
                <a:spcPct val="90000"/>
              </a:lnSpc>
              <a:spcBef>
                <a:spcPts val="600"/>
              </a:spcBef>
              <a:buClrTx/>
              <a:buFontTx/>
              <a:buNone/>
            </a:pPr>
            <a:r>
              <a:rPr lang="tr-TR" altLang="tr-TR" sz="2400" b="1">
                <a:latin typeface="Comic Sans MS" panose="030F0702030302020204" pitchFamily="66" charset="0"/>
              </a:rPr>
              <a:t>ÇOCUK ÜZERİNDEKİ ETKİLERİ</a:t>
            </a:r>
          </a:p>
          <a:p>
            <a:pPr algn="ctr" eaLnBrk="1" hangingPunct="1">
              <a:lnSpc>
                <a:spcPct val="90000"/>
              </a:lnSpc>
              <a:spcBef>
                <a:spcPts val="600"/>
              </a:spcBef>
              <a:buClrTx/>
              <a:buFontTx/>
              <a:buNone/>
            </a:pPr>
            <a:endParaRPr lang="tr-TR" altLang="tr-TR" sz="2400" b="1">
              <a:latin typeface="Comic Sans MS" panose="030F0702030302020204" pitchFamily="66" charset="0"/>
            </a:endParaRPr>
          </a:p>
          <a:p>
            <a:pPr eaLnBrk="1" hangingPunct="1">
              <a:lnSpc>
                <a:spcPct val="90000"/>
              </a:lnSpc>
              <a:spcBef>
                <a:spcPts val="600"/>
              </a:spcBef>
              <a:buClrTx/>
              <a:buFontTx/>
              <a:buNone/>
            </a:pPr>
            <a:r>
              <a:rPr lang="tr-TR" altLang="tr-TR" sz="2400">
                <a:latin typeface="Comic Sans MS" panose="030F0702030302020204" pitchFamily="66" charset="0"/>
              </a:rPr>
              <a:t>* Özgüven sahibi bireyler yetişir.</a:t>
            </a:r>
          </a:p>
          <a:p>
            <a:pPr eaLnBrk="1" hangingPunct="1">
              <a:lnSpc>
                <a:spcPct val="90000"/>
              </a:lnSpc>
              <a:spcBef>
                <a:spcPts val="600"/>
              </a:spcBef>
              <a:buClrTx/>
              <a:buFontTx/>
              <a:buNone/>
            </a:pPr>
            <a:r>
              <a:rPr lang="tr-TR" altLang="tr-TR" sz="2400">
                <a:latin typeface="Comic Sans MS" panose="030F0702030302020204" pitchFamily="66" charset="0"/>
              </a:rPr>
              <a:t>* Kendini rahat ve kolayca ifade edebilir.</a:t>
            </a:r>
          </a:p>
          <a:p>
            <a:pPr eaLnBrk="1" hangingPunct="1">
              <a:lnSpc>
                <a:spcPct val="90000"/>
              </a:lnSpc>
              <a:spcBef>
                <a:spcPts val="600"/>
              </a:spcBef>
              <a:buClrTx/>
              <a:buFontTx/>
              <a:buNone/>
            </a:pPr>
            <a:r>
              <a:rPr lang="tr-TR" altLang="tr-TR" sz="2400">
                <a:latin typeface="Comic Sans MS" panose="030F0702030302020204" pitchFamily="66" charset="0"/>
              </a:rPr>
              <a:t>* Çocukta asilik ve kavgacılık görülmez.</a:t>
            </a:r>
          </a:p>
          <a:p>
            <a:pPr eaLnBrk="1" hangingPunct="1">
              <a:lnSpc>
                <a:spcPct val="90000"/>
              </a:lnSpc>
              <a:spcBef>
                <a:spcPts val="600"/>
              </a:spcBef>
              <a:buClrTx/>
              <a:buFontTx/>
              <a:buNone/>
            </a:pPr>
            <a:r>
              <a:rPr lang="tr-TR" altLang="tr-TR" sz="2400">
                <a:latin typeface="Comic Sans MS" panose="030F0702030302020204" pitchFamily="66" charset="0"/>
              </a:rPr>
              <a:t>* İleriki yaşlarda kendi ayakları üzerinde rahatça durabilir.</a:t>
            </a:r>
          </a:p>
          <a:p>
            <a:pPr eaLnBrk="1" hangingPunct="1">
              <a:lnSpc>
                <a:spcPct val="90000"/>
              </a:lnSpc>
              <a:spcBef>
                <a:spcPts val="600"/>
              </a:spcBef>
              <a:buClrTx/>
              <a:buFontTx/>
              <a:buNone/>
            </a:pPr>
            <a:r>
              <a:rPr lang="tr-TR" altLang="tr-TR" sz="2400">
                <a:latin typeface="Comic Sans MS" panose="030F0702030302020204" pitchFamily="66" charset="0"/>
              </a:rPr>
              <a:t>* Farklı hobilere yönelmesi daha sık görülür.</a:t>
            </a:r>
          </a:p>
          <a:p>
            <a:pPr eaLnBrk="1" hangingPunct="1">
              <a:lnSpc>
                <a:spcPct val="90000"/>
              </a:lnSpc>
              <a:spcBef>
                <a:spcPts val="600"/>
              </a:spcBef>
              <a:buClrTx/>
              <a:buFontTx/>
              <a:buNone/>
            </a:pPr>
            <a:r>
              <a:rPr lang="tr-TR" altLang="tr-TR" sz="2400">
                <a:latin typeface="Comic Sans MS" panose="030F0702030302020204" pitchFamily="66" charset="0"/>
              </a:rPr>
              <a:t>* Dışa dönük, aktif, girişimci ve liderlik özelliklerine sahip bir kişi olarak yetişir.</a:t>
            </a:r>
          </a:p>
          <a:p>
            <a:pPr eaLnBrk="1" hangingPunct="1">
              <a:lnSpc>
                <a:spcPct val="90000"/>
              </a:lnSpc>
              <a:spcBef>
                <a:spcPts val="600"/>
              </a:spcBef>
              <a:buClrTx/>
              <a:buFontTx/>
              <a:buNone/>
            </a:pPr>
            <a:r>
              <a:rPr lang="tr-TR" altLang="tr-TR" sz="2400">
                <a:latin typeface="Comic Sans MS" panose="030F0702030302020204" pitchFamily="66" charset="0"/>
              </a:rPr>
              <a:t>* Sosyalleşmiş, işbirliğine hazır, arkadaş canlısı, duygusal ve sosyal açıdan dengeli bir birey olur.</a:t>
            </a:r>
          </a:p>
          <a:p>
            <a:pPr eaLnBrk="1" hangingPunct="1">
              <a:lnSpc>
                <a:spcPct val="90000"/>
              </a:lnSpc>
              <a:spcBef>
                <a:spcPts val="600"/>
              </a:spcBef>
              <a:buClrTx/>
              <a:buFontTx/>
              <a:buNone/>
            </a:pPr>
            <a:r>
              <a:rPr lang="tr-TR" altLang="tr-TR" sz="2400">
                <a:latin typeface="Comic Sans MS" panose="030F0702030302020204" pitchFamily="66" charset="0"/>
              </a:rPr>
              <a:t>* Çocuk nerede ne yapması gerektiğini bilir. Saygılı, sorumluluklarını bilen ve çevresi ile olumlu ilişkiler kurabilen bir kişilik yapısına sahip olur.</a:t>
            </a:r>
          </a:p>
        </p:txBody>
      </p:sp>
      <p:pic>
        <p:nvPicPr>
          <p:cNvPr id="18435"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15125" y="720725"/>
            <a:ext cx="2286000" cy="28797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611188" y="47625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tr-TR" altLang="tr-TR" sz="5000">
                <a:solidFill>
                  <a:srgbClr val="04617B"/>
                </a:solidFill>
                <a:latin typeface="Calibri" panose="020F0502020204030204" pitchFamily="34" charset="0"/>
              </a:rPr>
              <a:t>ETKİN DİNLEME !</a:t>
            </a:r>
          </a:p>
        </p:txBody>
      </p:sp>
      <p:pic>
        <p:nvPicPr>
          <p:cNvPr id="19459"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9750" y="1773238"/>
            <a:ext cx="8135938" cy="50847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0" y="0"/>
            <a:ext cx="9144000" cy="6858000"/>
          </a:xfrm>
          <a:prstGeom prst="rect">
            <a:avLst/>
          </a:prstGeom>
          <a:solidFill>
            <a:srgbClr val="791D7E">
              <a:alpha val="25098"/>
            </a:srgbClr>
          </a:solidFill>
          <a:ln w="9360" cap="sq">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pic>
        <p:nvPicPr>
          <p:cNvPr id="20483"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2362200"/>
            <a:ext cx="5384800" cy="4445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0484"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1588"/>
            <a:ext cx="3119438" cy="196691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485" name="Text Box 4"/>
          <p:cNvSpPr txBox="1">
            <a:spLocks noChangeArrowheads="1"/>
          </p:cNvSpPr>
          <p:nvPr/>
        </p:nvSpPr>
        <p:spPr bwMode="auto">
          <a:xfrm>
            <a:off x="4572000" y="1600200"/>
            <a:ext cx="365760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sp>
        <p:nvSpPr>
          <p:cNvPr id="20486" name="Rectangle 5"/>
          <p:cNvSpPr>
            <a:spLocks noChangeArrowheads="1"/>
          </p:cNvSpPr>
          <p:nvPr/>
        </p:nvSpPr>
        <p:spPr bwMode="auto">
          <a:xfrm>
            <a:off x="3119438" y="1204913"/>
            <a:ext cx="6024562" cy="763587"/>
          </a:xfrm>
          <a:prstGeom prst="rect">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nchor="ctr"/>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SzPct val="95000"/>
              <a:buFontTx/>
              <a:buNone/>
            </a:pPr>
            <a:r>
              <a:rPr lang="tr-TR" altLang="tr-TR" sz="2200" b="1">
                <a:solidFill>
                  <a:srgbClr val="00B0F0"/>
                </a:solidFill>
                <a:ea typeface="ＭＳ Ｐゴシック" panose="020B0600070205080204" pitchFamily="34" charset="-128"/>
              </a:rPr>
              <a:t>       İLETİŞİMİ BAŞLATABİLME</a:t>
            </a:r>
          </a:p>
        </p:txBody>
      </p:sp>
      <p:sp>
        <p:nvSpPr>
          <p:cNvPr id="21510" name="Text Box 6"/>
          <p:cNvSpPr txBox="1">
            <a:spLocks noChangeArrowheads="1"/>
          </p:cNvSpPr>
          <p:nvPr/>
        </p:nvSpPr>
        <p:spPr bwMode="auto">
          <a:xfrm>
            <a:off x="771525" y="2216150"/>
            <a:ext cx="7772400" cy="4530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9pPr>
          </a:lstStyle>
          <a:p>
            <a:pPr>
              <a:lnSpc>
                <a:spcPct val="90000"/>
              </a:lnSpc>
              <a:spcBef>
                <a:spcPts val="600"/>
              </a:spcBef>
              <a:buSzPct val="95000"/>
              <a:buFont typeface="Arial" charset="0"/>
              <a:buChar char="•"/>
              <a:defRPr/>
            </a:pPr>
            <a:r>
              <a:rPr lang="tr-TR" altLang="tr-TR" sz="2400" b="1" smtClean="0">
                <a:latin typeface="Comic Sans MS" pitchFamily="64" charset="0"/>
              </a:rPr>
              <a:t>Günlük hayatta yaptığımız törensel davranışlardır (merhaba, güle güle vb…). </a:t>
            </a:r>
          </a:p>
          <a:p>
            <a:pPr>
              <a:spcBef>
                <a:spcPts val="600"/>
              </a:spcBef>
              <a:buSzPct val="95000"/>
              <a:buFont typeface="Arial" charset="0"/>
              <a:buChar char="•"/>
              <a:defRPr/>
            </a:pPr>
            <a:r>
              <a:rPr lang="tr-TR" altLang="tr-TR" sz="2400" b="1" smtClean="0">
                <a:latin typeface="Comic Sans MS" pitchFamily="64" charset="0"/>
              </a:rPr>
              <a:t>Kültürel entelektüel düzey, çevre etkilidir.</a:t>
            </a:r>
          </a:p>
          <a:p>
            <a:pPr>
              <a:spcBef>
                <a:spcPts val="600"/>
              </a:spcBef>
              <a:buSzPct val="95000"/>
              <a:buFont typeface="Arial" charset="0"/>
              <a:buChar char="•"/>
              <a:defRPr/>
            </a:pPr>
            <a:r>
              <a:rPr lang="tr-TR" altLang="tr-TR" sz="2400" b="1" smtClean="0">
                <a:latin typeface="Comic Sans MS" pitchFamily="64" charset="0"/>
              </a:rPr>
              <a:t>Bu törensel davranışlara saygı gösterilmemesi iletişimde sorunlara neden olur.</a:t>
            </a:r>
          </a:p>
          <a:p>
            <a:pPr>
              <a:spcBef>
                <a:spcPts val="600"/>
              </a:spcBef>
              <a:buSzPct val="95000"/>
              <a:buFont typeface="Arial" charset="0"/>
              <a:buChar char="•"/>
              <a:defRPr/>
            </a:pPr>
            <a:r>
              <a:rPr lang="tr-TR" altLang="tr-TR" sz="2400" b="1" smtClean="0">
                <a:latin typeface="Comic Sans MS" pitchFamily="64" charset="0"/>
              </a:rPr>
              <a:t>Bunları yaşamak ihtiyaçtır.</a:t>
            </a:r>
          </a:p>
          <a:p>
            <a:pPr marL="342900">
              <a:lnSpc>
                <a:spcPct val="90000"/>
              </a:lnSpc>
              <a:spcBef>
                <a:spcPts val="700"/>
              </a:spcBef>
              <a:buClrTx/>
              <a:buSzPct val="95000"/>
              <a:buFontTx/>
              <a:buNone/>
              <a:defRPr/>
            </a:pPr>
            <a:endParaRPr lang="tr-TR" altLang="tr-TR" sz="2800" b="1" smtClean="0">
              <a:solidFill>
                <a:srgbClr val="FF3300"/>
              </a:solidFill>
              <a:latin typeface="Comic Sans MS" pitchFamily="64" charset="0"/>
            </a:endParaRPr>
          </a:p>
          <a:p>
            <a:pPr marL="342900">
              <a:lnSpc>
                <a:spcPct val="90000"/>
              </a:lnSpc>
              <a:spcBef>
                <a:spcPts val="650"/>
              </a:spcBef>
              <a:buClrTx/>
              <a:buSzPct val="95000"/>
              <a:buFontTx/>
              <a:buNone/>
              <a:defRPr/>
            </a:pPr>
            <a:r>
              <a:rPr lang="tr-TR" altLang="tr-TR" sz="2600" b="1" smtClean="0">
                <a:solidFill>
                  <a:srgbClr val="04617B"/>
                </a:solidFill>
                <a:latin typeface="Comic Sans MS" pitchFamily="64" charset="0"/>
              </a:rPr>
              <a:t>Avantajı:</a:t>
            </a:r>
            <a:r>
              <a:rPr lang="tr-TR" altLang="tr-TR" sz="2600" smtClean="0">
                <a:solidFill>
                  <a:srgbClr val="04617B"/>
                </a:solidFill>
                <a:latin typeface="Comic Sans MS" pitchFamily="64" charset="0"/>
              </a:rPr>
              <a:t> </a:t>
            </a:r>
            <a:r>
              <a:rPr lang="tr-TR" altLang="tr-TR" sz="2600" b="1" smtClean="0">
                <a:latin typeface="Comic Sans MS" pitchFamily="64" charset="0"/>
              </a:rPr>
              <a:t>İlişkinin giriş anahtarlarıdır. İlişkinin başlamasını sağlar.</a:t>
            </a:r>
          </a:p>
          <a:p>
            <a:pPr marL="342900">
              <a:lnSpc>
                <a:spcPct val="90000"/>
              </a:lnSpc>
              <a:spcBef>
                <a:spcPts val="700"/>
              </a:spcBef>
              <a:buClrTx/>
              <a:buSzPct val="95000"/>
              <a:buFontTx/>
              <a:buNone/>
              <a:defRPr/>
            </a:pPr>
            <a:endParaRPr lang="tr-TR" altLang="tr-TR" sz="2800" b="1" smtClean="0">
              <a:latin typeface="Comic Sans MS" pitchFamily="64" charset="0"/>
            </a:endParaRPr>
          </a:p>
          <a:p>
            <a:pPr marL="342900" algn="ctr">
              <a:lnSpc>
                <a:spcPct val="90000"/>
              </a:lnSpc>
              <a:spcBef>
                <a:spcPts val="700"/>
              </a:spcBef>
              <a:buClrTx/>
              <a:buSzPct val="95000"/>
              <a:buFontTx/>
              <a:buNone/>
              <a:defRPr/>
            </a:pPr>
            <a:endParaRPr lang="tr-TR" altLang="tr-TR" sz="2800" b="1" smtClean="0">
              <a:latin typeface="Comic Sans MS" pitchFamily="64" charset="0"/>
            </a:endParaRPr>
          </a:p>
        </p:txBody>
      </p:sp>
      <p:pic>
        <p:nvPicPr>
          <p:cNvPr id="20488"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69213" y="1119188"/>
            <a:ext cx="1120775" cy="9620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0" y="0"/>
            <a:ext cx="9144000" cy="6858000"/>
          </a:xfrm>
          <a:prstGeom prst="rect">
            <a:avLst/>
          </a:prstGeom>
          <a:solidFill>
            <a:srgbClr val="791D7E">
              <a:alpha val="25098"/>
            </a:srgbClr>
          </a:solidFill>
          <a:ln w="9360" cap="sq">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pic>
        <p:nvPicPr>
          <p:cNvPr id="21507"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2362200"/>
            <a:ext cx="5384800" cy="4445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1508"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1588"/>
            <a:ext cx="3119438" cy="196691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1509" name="Text Box 4"/>
          <p:cNvSpPr txBox="1">
            <a:spLocks noChangeArrowheads="1"/>
          </p:cNvSpPr>
          <p:nvPr/>
        </p:nvSpPr>
        <p:spPr bwMode="auto">
          <a:xfrm>
            <a:off x="4572000" y="1600200"/>
            <a:ext cx="365760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sp>
        <p:nvSpPr>
          <p:cNvPr id="21510" name="Rectangle 5"/>
          <p:cNvSpPr>
            <a:spLocks noChangeArrowheads="1"/>
          </p:cNvSpPr>
          <p:nvPr/>
        </p:nvSpPr>
        <p:spPr bwMode="auto">
          <a:xfrm>
            <a:off x="3119438" y="1204913"/>
            <a:ext cx="6024562" cy="763587"/>
          </a:xfrm>
          <a:prstGeom prst="rect">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nchor="ctr"/>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SzPct val="95000"/>
              <a:buFontTx/>
              <a:buNone/>
            </a:pPr>
            <a:r>
              <a:rPr lang="tr-TR" altLang="tr-TR" sz="2200" b="1">
                <a:solidFill>
                  <a:srgbClr val="00B0F0"/>
                </a:solidFill>
                <a:ea typeface="ＭＳ Ｐゴシック" panose="020B0600070205080204" pitchFamily="34" charset="-128"/>
              </a:rPr>
              <a:t>     BİRLİKTE SOHBET ETMEK</a:t>
            </a:r>
          </a:p>
        </p:txBody>
      </p:sp>
      <p:sp>
        <p:nvSpPr>
          <p:cNvPr id="22534" name="Text Box 6"/>
          <p:cNvSpPr txBox="1">
            <a:spLocks noChangeArrowheads="1"/>
          </p:cNvSpPr>
          <p:nvPr/>
        </p:nvSpPr>
        <p:spPr bwMode="auto">
          <a:xfrm>
            <a:off x="1035050" y="2946400"/>
            <a:ext cx="7639050" cy="2406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9pPr>
          </a:lstStyle>
          <a:p>
            <a:pPr>
              <a:spcBef>
                <a:spcPts val="600"/>
              </a:spcBef>
              <a:buSzPct val="95000"/>
              <a:buFont typeface="Arial" charset="0"/>
              <a:buChar char="•"/>
              <a:defRPr/>
            </a:pPr>
            <a:r>
              <a:rPr lang="tr-TR" altLang="tr-TR" sz="2400" b="1" smtClean="0">
                <a:latin typeface="Comic Sans MS" pitchFamily="64" charset="0"/>
              </a:rPr>
              <a:t>Çocukla yapılan günlük olağan konuşmalardır. </a:t>
            </a:r>
          </a:p>
          <a:p>
            <a:pPr>
              <a:spcBef>
                <a:spcPts val="600"/>
              </a:spcBef>
              <a:buSzPct val="95000"/>
              <a:buFont typeface="Arial" charset="0"/>
              <a:buChar char="•"/>
              <a:defRPr/>
            </a:pPr>
            <a:r>
              <a:rPr lang="tr-TR" altLang="tr-TR" sz="2400" b="1" smtClean="0">
                <a:latin typeface="Comic Sans MS" pitchFamily="64" charset="0"/>
              </a:rPr>
              <a:t>Bu süreç içinde karar alınmaz, derinlemesine analiz yapılmaz.</a:t>
            </a:r>
          </a:p>
          <a:p>
            <a:pPr marL="342900">
              <a:lnSpc>
                <a:spcPct val="80000"/>
              </a:lnSpc>
              <a:spcBef>
                <a:spcPts val="700"/>
              </a:spcBef>
              <a:buClrTx/>
              <a:buSzPct val="95000"/>
              <a:buFontTx/>
              <a:buNone/>
              <a:defRPr/>
            </a:pPr>
            <a:endParaRPr lang="tr-TR" altLang="tr-TR" sz="2800" b="1" smtClean="0">
              <a:latin typeface="Comic Sans MS" pitchFamily="64" charset="0"/>
            </a:endParaRPr>
          </a:p>
          <a:p>
            <a:pPr marL="342900">
              <a:lnSpc>
                <a:spcPct val="80000"/>
              </a:lnSpc>
              <a:spcBef>
                <a:spcPts val="650"/>
              </a:spcBef>
              <a:buClrTx/>
              <a:buSzPct val="95000"/>
              <a:buFontTx/>
              <a:buNone/>
              <a:defRPr/>
            </a:pPr>
            <a:r>
              <a:rPr lang="tr-TR" altLang="tr-TR" sz="2600" b="1" smtClean="0">
                <a:solidFill>
                  <a:srgbClr val="04617B"/>
                </a:solidFill>
                <a:latin typeface="Comic Sans MS" pitchFamily="64" charset="0"/>
              </a:rPr>
              <a:t>Avantajı: </a:t>
            </a:r>
            <a:r>
              <a:rPr lang="tr-TR" altLang="tr-TR" sz="2600" b="1" smtClean="0">
                <a:latin typeface="Comic Sans MS" pitchFamily="64" charset="0"/>
              </a:rPr>
              <a:t>Sohbet etmek, ilişkiyi kurmamıza, geliştirmemize ve yeni insanlar tanımamıza yarar.</a:t>
            </a:r>
            <a:r>
              <a:rPr lang="tr-TR" altLang="tr-TR" sz="2600" smtClean="0">
                <a:latin typeface="Comic Sans MS" pitchFamily="64" charset="0"/>
              </a:rPr>
              <a:t> </a:t>
            </a:r>
          </a:p>
          <a:p>
            <a:pPr marL="342900">
              <a:lnSpc>
                <a:spcPct val="80000"/>
              </a:lnSpc>
              <a:spcBef>
                <a:spcPts val="700"/>
              </a:spcBef>
              <a:buClrTx/>
              <a:buSzPct val="95000"/>
              <a:buFontTx/>
              <a:buNone/>
              <a:defRPr/>
            </a:pPr>
            <a:endParaRPr lang="tr-TR" altLang="tr-TR" sz="2800" smtClean="0">
              <a:latin typeface="Comic Sans MS" pitchFamily="64" charset="0"/>
            </a:endParaRPr>
          </a:p>
          <a:p>
            <a:pPr marL="342900">
              <a:lnSpc>
                <a:spcPct val="80000"/>
              </a:lnSpc>
              <a:spcBef>
                <a:spcPts val="700"/>
              </a:spcBef>
              <a:buClrTx/>
              <a:buSzPct val="95000"/>
              <a:buFontTx/>
              <a:buNone/>
              <a:defRPr/>
            </a:pPr>
            <a:endParaRPr lang="tr-TR" altLang="tr-TR" sz="2800" smtClean="0">
              <a:latin typeface="Comic Sans MS" pitchFamily="64" charset="0"/>
            </a:endParaRPr>
          </a:p>
          <a:p>
            <a:pPr marL="342900">
              <a:lnSpc>
                <a:spcPct val="80000"/>
              </a:lnSpc>
              <a:spcBef>
                <a:spcPts val="700"/>
              </a:spcBef>
              <a:buClrTx/>
              <a:buSzPct val="95000"/>
              <a:buFontTx/>
              <a:buNone/>
              <a:defRPr/>
            </a:pPr>
            <a:endParaRPr lang="tr-TR" altLang="tr-TR" sz="2800" smtClean="0">
              <a:latin typeface="Comic Sans MS" pitchFamily="64" charset="0"/>
            </a:endParaRPr>
          </a:p>
          <a:p>
            <a:pPr marL="342900">
              <a:lnSpc>
                <a:spcPct val="80000"/>
              </a:lnSpc>
              <a:spcBef>
                <a:spcPts val="700"/>
              </a:spcBef>
              <a:buClrTx/>
              <a:buSzPct val="95000"/>
              <a:buFontTx/>
              <a:buNone/>
              <a:defRPr/>
            </a:pPr>
            <a:endParaRPr lang="tr-TR" altLang="tr-TR" sz="2800" smtClean="0">
              <a:latin typeface="Comic Sans MS" pitchFamily="64" charset="0"/>
            </a:endParaRPr>
          </a:p>
        </p:txBody>
      </p:sp>
      <p:pic>
        <p:nvPicPr>
          <p:cNvPr id="21512"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64450" y="1174750"/>
            <a:ext cx="1143000" cy="8667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2531"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2532"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16463" y="4149725"/>
            <a:ext cx="3887787" cy="24479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2533"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50825" y="4149725"/>
            <a:ext cx="3833813" cy="24479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2534" name="Picture 5"/>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339975" y="765175"/>
            <a:ext cx="4362450" cy="8191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2535" name="Picture 6"/>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843213" y="1628775"/>
            <a:ext cx="3276600" cy="19716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000125"/>
            <a:ext cx="9144000" cy="58578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57200" y="704850"/>
            <a:ext cx="8229600" cy="511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buClrTx/>
              <a:buFontTx/>
              <a:buNone/>
              <a:defRPr/>
            </a:pPr>
            <a:r>
              <a:rPr lang="tr-TR" altLang="tr-TR" sz="4200" b="1" dirty="0" smtClean="0">
                <a:solidFill>
                  <a:srgbClr val="EF07CE"/>
                </a:solidFill>
                <a:effectLst>
                  <a:outerShdw blurRad="38100" dist="38100" dir="2700000" algn="tl">
                    <a:srgbClr val="C0C0C0"/>
                  </a:outerShdw>
                </a:effectLst>
                <a:latin typeface="Calibri" pitchFamily="32" charset="0"/>
              </a:rPr>
              <a:t>       </a:t>
            </a:r>
            <a:r>
              <a:rPr lang="tr-TR" altLang="tr-TR" sz="4200" b="1" dirty="0" smtClean="0">
                <a:solidFill>
                  <a:schemeClr val="accent2">
                    <a:lumMod val="75000"/>
                  </a:schemeClr>
                </a:solidFill>
                <a:effectLst>
                  <a:outerShdw blurRad="38100" dist="38100" dir="2700000" algn="tl">
                    <a:srgbClr val="C0C0C0"/>
                  </a:outerShdw>
                </a:effectLst>
                <a:latin typeface="Calibri" pitchFamily="32" charset="0"/>
              </a:rPr>
              <a:t>SEMİNERİN AMACI NEDİR?</a:t>
            </a:r>
          </a:p>
        </p:txBody>
      </p:sp>
      <p:sp>
        <p:nvSpPr>
          <p:cNvPr id="7170" name="Text Box 2"/>
          <p:cNvSpPr txBox="1">
            <a:spLocks noChangeArrowheads="1"/>
          </p:cNvSpPr>
          <p:nvPr/>
        </p:nvSpPr>
        <p:spPr bwMode="auto">
          <a:xfrm>
            <a:off x="395288" y="1989138"/>
            <a:ext cx="8229600" cy="4537075"/>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1pPr>
            <a:lvl2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9pPr>
          </a:lstStyle>
          <a:p>
            <a:pPr>
              <a:spcBef>
                <a:spcPts val="550"/>
              </a:spcBef>
              <a:buClr>
                <a:srgbClr val="0BD0D9"/>
              </a:buClr>
              <a:buSzPct val="95000"/>
              <a:buFont typeface="Wingdings" charset="2"/>
              <a:buChar char=""/>
              <a:defRPr/>
            </a:pPr>
            <a:r>
              <a:rPr lang="tr-TR" altLang="tr-TR" sz="2200" b="1" dirty="0">
                <a:solidFill>
                  <a:srgbClr val="002060"/>
                </a:solidFill>
                <a:latin typeface="Constantia" pitchFamily="16" charset="0"/>
              </a:rPr>
              <a:t>6</a:t>
            </a:r>
            <a:r>
              <a:rPr lang="tr-TR" altLang="tr-TR" sz="2200" b="1" dirty="0" smtClean="0">
                <a:solidFill>
                  <a:srgbClr val="002060"/>
                </a:solidFill>
                <a:latin typeface="Constantia" pitchFamily="16" charset="0"/>
              </a:rPr>
              <a:t>-11 Yaş döneminin önemini kavramak.</a:t>
            </a:r>
          </a:p>
          <a:p>
            <a:pPr indent="-454025">
              <a:spcBef>
                <a:spcPts val="550"/>
              </a:spcBef>
              <a:buClrTx/>
              <a:buSzPct val="95000"/>
              <a:buFontTx/>
              <a:buNone/>
              <a:defRPr/>
            </a:pPr>
            <a:endParaRPr lang="tr-TR" altLang="tr-TR" sz="2200" b="1" dirty="0" smtClean="0">
              <a:solidFill>
                <a:srgbClr val="002060"/>
              </a:solidFill>
              <a:latin typeface="Constantia" pitchFamily="16" charset="0"/>
            </a:endParaRPr>
          </a:p>
          <a:p>
            <a:pPr>
              <a:spcBef>
                <a:spcPts val="550"/>
              </a:spcBef>
              <a:buClr>
                <a:srgbClr val="0BD0D9"/>
              </a:buClr>
              <a:buSzPct val="95000"/>
              <a:buFont typeface="Wingdings" charset="2"/>
              <a:buChar char=""/>
              <a:defRPr/>
            </a:pPr>
            <a:r>
              <a:rPr lang="tr-TR" altLang="tr-TR" sz="2200" b="1" dirty="0" smtClean="0">
                <a:solidFill>
                  <a:srgbClr val="002060"/>
                </a:solidFill>
                <a:latin typeface="Constantia" pitchFamily="16" charset="0"/>
              </a:rPr>
              <a:t>Çocuğun gelişimine aile olarak en iyi nasıl katkı sağlayabileceğimizi görmek.</a:t>
            </a:r>
          </a:p>
          <a:p>
            <a:pPr indent="-454025">
              <a:spcBef>
                <a:spcPts val="550"/>
              </a:spcBef>
              <a:buClrTx/>
              <a:buSzPct val="95000"/>
              <a:buFontTx/>
              <a:buNone/>
              <a:defRPr/>
            </a:pPr>
            <a:endParaRPr lang="tr-TR" altLang="tr-TR" sz="2200" b="1" dirty="0" smtClean="0">
              <a:solidFill>
                <a:srgbClr val="002060"/>
              </a:solidFill>
              <a:latin typeface="Constantia" pitchFamily="16" charset="0"/>
            </a:endParaRPr>
          </a:p>
          <a:p>
            <a:pPr>
              <a:spcBef>
                <a:spcPts val="550"/>
              </a:spcBef>
              <a:buClr>
                <a:srgbClr val="0BD0D9"/>
              </a:buClr>
              <a:buSzPct val="95000"/>
              <a:buFont typeface="Wingdings" charset="2"/>
              <a:buChar char=""/>
              <a:defRPr/>
            </a:pPr>
            <a:r>
              <a:rPr lang="tr-TR" altLang="tr-TR" sz="2200" b="1" dirty="0" smtClean="0">
                <a:solidFill>
                  <a:srgbClr val="002060"/>
                </a:solidFill>
                <a:latin typeface="Constantia" pitchFamily="16" charset="0"/>
              </a:rPr>
              <a:t>Çocuklarımızla iletişim kurarken, onu dinlerken, onunla konuşurken, doğru ve yanlış davranışlar sergilediğinde, neleri yapıp neleri yapmamamız gerektiğini öğrenmek.</a:t>
            </a:r>
          </a:p>
          <a:p>
            <a:pPr indent="-455613">
              <a:spcBef>
                <a:spcPts val="550"/>
              </a:spcBef>
              <a:buClrTx/>
              <a:buSzPct val="95000"/>
              <a:buFontTx/>
              <a:buNone/>
              <a:defRPr/>
            </a:pPr>
            <a:endParaRPr lang="tr-TR" altLang="tr-TR" sz="2200" b="1" dirty="0" smtClean="0">
              <a:solidFill>
                <a:srgbClr val="002060"/>
              </a:solidFill>
              <a:latin typeface="Constantia" pitchFamily="16" charset="0"/>
            </a:endParaRPr>
          </a:p>
        </p:txBody>
      </p:sp>
      <p:sp>
        <p:nvSpPr>
          <p:cNvPr id="6148" name="Text Box 3"/>
          <p:cNvSpPr txBox="1">
            <a:spLocks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algn="r" eaLnBrk="1" hangingPunct="1">
              <a:spcBef>
                <a:spcPct val="0"/>
              </a:spcBef>
              <a:buClrTx/>
              <a:buSzPct val="95000"/>
              <a:buFontTx/>
              <a:buNone/>
            </a:pPr>
            <a:fld id="{A7D00FE9-DBDE-46E1-8B2F-3243C9B81382}" type="slidenum">
              <a:rPr lang="tr-TR" altLang="tr-TR" sz="1400">
                <a:latin typeface="Arial" panose="020B0604020202020204" pitchFamily="34" charset="0"/>
              </a:rPr>
              <a:pPr algn="r" eaLnBrk="1" hangingPunct="1">
                <a:spcBef>
                  <a:spcPct val="0"/>
                </a:spcBef>
                <a:buClrTx/>
                <a:buSzPct val="95000"/>
                <a:buFontTx/>
                <a:buNone/>
              </a:pPr>
              <a:t>2</a:t>
            </a:fld>
            <a:endParaRPr lang="tr-TR" altLang="tr-TR" sz="1400">
              <a:latin typeface="Arial" panose="020B06040202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052513"/>
            <a:ext cx="9144000" cy="58054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916113"/>
            <a:ext cx="9144000" cy="49418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539750" y="1196975"/>
            <a:ext cx="8229600" cy="5040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pPr marL="0" indent="0" algn="ctr">
              <a:lnSpc>
                <a:spcPct val="80000"/>
              </a:lnSpc>
              <a:spcBef>
                <a:spcPts val="600"/>
              </a:spcBef>
              <a:buClr>
                <a:srgbClr val="0BD0D9"/>
              </a:buClr>
              <a:buSzPct val="95000"/>
              <a:defRPr/>
            </a:pPr>
            <a:r>
              <a:rPr lang="tr-TR" altLang="tr-TR" sz="2800" b="1" dirty="0" smtClean="0">
                <a:latin typeface="Constantia" pitchFamily="16" charset="0"/>
              </a:rPr>
              <a:t>6-11 YAŞLARINDAKİ ÇOCUKLARIN BEDENSEL ÖZELLİKLERİ </a:t>
            </a:r>
          </a:p>
          <a:p>
            <a:pPr>
              <a:lnSpc>
                <a:spcPct val="80000"/>
              </a:lnSpc>
              <a:spcBef>
                <a:spcPts val="600"/>
              </a:spcBef>
              <a:buClr>
                <a:srgbClr val="0BD0D9"/>
              </a:buClr>
              <a:buSzPct val="95000"/>
              <a:buFont typeface="Wingdings 2" pitchFamily="16" charset="2"/>
              <a:buChar char=""/>
              <a:defRPr/>
            </a:pPr>
            <a:endParaRPr lang="tr-TR" altLang="tr-TR" sz="2400" dirty="0">
              <a:latin typeface="Constantia" pitchFamily="16" charset="0"/>
            </a:endParaRPr>
          </a:p>
          <a:p>
            <a:pPr>
              <a:lnSpc>
                <a:spcPct val="80000"/>
              </a:lnSpc>
              <a:spcBef>
                <a:spcPts val="600"/>
              </a:spcBef>
              <a:buClr>
                <a:srgbClr val="0BD0D9"/>
              </a:buClr>
              <a:buSzPct val="95000"/>
              <a:buFont typeface="Wingdings 2" pitchFamily="16" charset="2"/>
              <a:buChar char=""/>
              <a:defRPr/>
            </a:pPr>
            <a:r>
              <a:rPr lang="tr-TR" altLang="tr-TR" sz="2400" dirty="0" smtClean="0">
                <a:latin typeface="Constantia" pitchFamily="16" charset="0"/>
              </a:rPr>
              <a:t>6-11 yaşları arasında meydana gelen bedensel ve fiziksel gelişim 2-6 yaş evresindeki gelişime göre daha yavaştır.</a:t>
            </a:r>
          </a:p>
          <a:p>
            <a:pPr marL="271463">
              <a:lnSpc>
                <a:spcPct val="80000"/>
              </a:lnSpc>
              <a:spcBef>
                <a:spcPts val="600"/>
              </a:spcBef>
              <a:buClrTx/>
              <a:buSzPct val="95000"/>
              <a:buFontTx/>
              <a:buNone/>
              <a:defRPr/>
            </a:pPr>
            <a:endParaRPr lang="tr-TR" altLang="tr-TR" sz="2400" dirty="0" smtClean="0">
              <a:latin typeface="Constantia" pitchFamily="16" charset="0"/>
            </a:endParaRPr>
          </a:p>
          <a:p>
            <a:pPr>
              <a:lnSpc>
                <a:spcPct val="80000"/>
              </a:lnSpc>
              <a:spcBef>
                <a:spcPts val="600"/>
              </a:spcBef>
              <a:buClr>
                <a:srgbClr val="0BD0D9"/>
              </a:buClr>
              <a:buSzPct val="95000"/>
              <a:buFont typeface="Wingdings 2" pitchFamily="16" charset="2"/>
              <a:buChar char=""/>
              <a:defRPr/>
            </a:pPr>
            <a:r>
              <a:rPr lang="tr-TR" altLang="tr-TR" sz="2400" dirty="0" smtClean="0">
                <a:latin typeface="Constantia" pitchFamily="16" charset="0"/>
              </a:rPr>
              <a:t>Erinlik dönemi de denilen bu dönemde sinir sisteminin gelişimi büyük oranda tamamlanır.</a:t>
            </a:r>
          </a:p>
          <a:p>
            <a:pPr marL="271463">
              <a:lnSpc>
                <a:spcPct val="80000"/>
              </a:lnSpc>
              <a:spcBef>
                <a:spcPts val="600"/>
              </a:spcBef>
              <a:buClrTx/>
              <a:buSzPct val="95000"/>
              <a:buFontTx/>
              <a:buNone/>
              <a:defRPr/>
            </a:pPr>
            <a:endParaRPr lang="tr-TR" altLang="tr-TR" sz="2400" dirty="0" smtClean="0">
              <a:latin typeface="Constantia" pitchFamily="16" charset="0"/>
            </a:endParaRPr>
          </a:p>
          <a:p>
            <a:pPr>
              <a:lnSpc>
                <a:spcPct val="80000"/>
              </a:lnSpc>
              <a:spcBef>
                <a:spcPts val="600"/>
              </a:spcBef>
              <a:buClr>
                <a:srgbClr val="0BD0D9"/>
              </a:buClr>
              <a:buSzPct val="95000"/>
              <a:buFont typeface="Wingdings 2" pitchFamily="16" charset="2"/>
              <a:buChar char=""/>
              <a:defRPr/>
            </a:pPr>
            <a:r>
              <a:rPr lang="tr-TR" altLang="tr-TR" sz="2400" dirty="0" smtClean="0">
                <a:latin typeface="Constantia" pitchFamily="16" charset="0"/>
              </a:rPr>
              <a:t>Kemik ve iskelet sistemindeki gelişim kas sisteminden daha ileri düzeyde olduğundan bu yaş çocuklarında büyüme ağrılarına sıkça rastlanmaktadır.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539750" y="936625"/>
            <a:ext cx="8229600" cy="56165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pPr>
              <a:lnSpc>
                <a:spcPct val="90000"/>
              </a:lnSpc>
              <a:spcBef>
                <a:spcPts val="500"/>
              </a:spcBef>
              <a:buClr>
                <a:srgbClr val="0BD0D9"/>
              </a:buClr>
              <a:buSzPct val="95000"/>
              <a:buFont typeface="Wingdings 2" pitchFamily="16" charset="2"/>
              <a:buChar char=""/>
              <a:defRPr/>
            </a:pPr>
            <a:r>
              <a:rPr lang="tr-TR" altLang="tr-TR" sz="2000" dirty="0" smtClean="0">
                <a:latin typeface="Constantia" pitchFamily="16" charset="0"/>
              </a:rPr>
              <a:t>Ayrıca büyük kaslara oranla küçük kaslar oldukça zayıftır.</a:t>
            </a:r>
          </a:p>
          <a:p>
            <a:pPr marL="273050">
              <a:lnSpc>
                <a:spcPct val="90000"/>
              </a:lnSpc>
              <a:spcBef>
                <a:spcPts val="500"/>
              </a:spcBef>
              <a:buClrTx/>
              <a:buSzPct val="95000"/>
              <a:buFontTx/>
              <a:buNone/>
              <a:defRPr/>
            </a:pPr>
            <a:endParaRPr lang="tr-TR" altLang="tr-TR" sz="2000" dirty="0" smtClean="0">
              <a:latin typeface="Constantia" pitchFamily="16" charset="0"/>
            </a:endParaRPr>
          </a:p>
          <a:p>
            <a:pPr>
              <a:lnSpc>
                <a:spcPct val="90000"/>
              </a:lnSpc>
              <a:spcBef>
                <a:spcPts val="500"/>
              </a:spcBef>
              <a:buClr>
                <a:srgbClr val="0BD0D9"/>
              </a:buClr>
              <a:buSzPct val="95000"/>
              <a:buFont typeface="Wingdings 2" pitchFamily="16" charset="2"/>
              <a:buChar char=""/>
              <a:defRPr/>
            </a:pPr>
            <a:r>
              <a:rPr lang="tr-TR" altLang="tr-TR" sz="2000" dirty="0" smtClean="0">
                <a:latin typeface="Constantia" pitchFamily="16" charset="0"/>
              </a:rPr>
              <a:t>6-11 yaş dönemindeki gelişmede içsalgı bezlerinin önemli rolü vardır. (</a:t>
            </a:r>
            <a:r>
              <a:rPr lang="tr-TR" altLang="tr-TR" sz="2000" dirty="0" err="1" smtClean="0">
                <a:latin typeface="Constantia" pitchFamily="16" charset="0"/>
              </a:rPr>
              <a:t>troid</a:t>
            </a:r>
            <a:r>
              <a:rPr lang="tr-TR" altLang="tr-TR" sz="2000" dirty="0" smtClean="0">
                <a:latin typeface="Constantia" pitchFamily="16" charset="0"/>
              </a:rPr>
              <a:t> bezinin yeterince salgı üretmemesi durumunda çocuğun bedensel ve zihinsel gelişimi yavaşlar)</a:t>
            </a:r>
          </a:p>
          <a:p>
            <a:pPr marL="273050">
              <a:lnSpc>
                <a:spcPct val="90000"/>
              </a:lnSpc>
              <a:spcBef>
                <a:spcPts val="500"/>
              </a:spcBef>
              <a:buClrTx/>
              <a:buSzPct val="95000"/>
              <a:buFontTx/>
              <a:buNone/>
              <a:defRPr/>
            </a:pPr>
            <a:endParaRPr lang="tr-TR" altLang="tr-TR" sz="2000" dirty="0" smtClean="0">
              <a:latin typeface="Constantia" pitchFamily="16" charset="0"/>
            </a:endParaRPr>
          </a:p>
          <a:p>
            <a:pPr>
              <a:lnSpc>
                <a:spcPct val="90000"/>
              </a:lnSpc>
              <a:spcBef>
                <a:spcPts val="500"/>
              </a:spcBef>
              <a:buClr>
                <a:srgbClr val="0BD0D9"/>
              </a:buClr>
              <a:buSzPct val="95000"/>
              <a:buFont typeface="Wingdings 2" pitchFamily="16" charset="2"/>
              <a:buChar char=""/>
              <a:defRPr/>
            </a:pPr>
            <a:r>
              <a:rPr lang="tr-TR" altLang="tr-TR" sz="2000" dirty="0" smtClean="0">
                <a:latin typeface="Constantia" pitchFamily="16" charset="0"/>
              </a:rPr>
              <a:t>Bu dönemde baş, gelişimini tamamlar; ancak sindirim, solunum, sinir, duyu, iskelet ve boşaltım sistemleri gelişimini sürdür.</a:t>
            </a:r>
          </a:p>
          <a:p>
            <a:pPr marL="271463">
              <a:lnSpc>
                <a:spcPct val="90000"/>
              </a:lnSpc>
              <a:spcBef>
                <a:spcPts val="500"/>
              </a:spcBef>
              <a:buClrTx/>
              <a:buSzPct val="95000"/>
              <a:buFontTx/>
              <a:buNone/>
              <a:defRPr/>
            </a:pPr>
            <a:endParaRPr lang="tr-TR" altLang="tr-TR" sz="2000" dirty="0" smtClean="0">
              <a:latin typeface="Constantia" pitchFamily="16" charset="0"/>
            </a:endParaRPr>
          </a:p>
          <a:p>
            <a:pPr>
              <a:lnSpc>
                <a:spcPct val="90000"/>
              </a:lnSpc>
              <a:spcBef>
                <a:spcPts val="500"/>
              </a:spcBef>
              <a:buClr>
                <a:srgbClr val="0BD0D9"/>
              </a:buClr>
              <a:buSzPct val="95000"/>
              <a:buFont typeface="Wingdings 2" pitchFamily="16" charset="2"/>
              <a:buChar char=""/>
              <a:defRPr/>
            </a:pPr>
            <a:r>
              <a:rPr lang="tr-TR" altLang="tr-TR" sz="2000" dirty="0" smtClean="0">
                <a:latin typeface="Constantia" pitchFamily="16" charset="0"/>
              </a:rPr>
              <a:t>Ayrıca her iki cinsiyet grubunda da özellikle dönem sonuna doğru cinsiyete bağlı olarak gelişim hızlanır.</a:t>
            </a:r>
          </a:p>
          <a:p>
            <a:pPr marL="271463">
              <a:lnSpc>
                <a:spcPct val="90000"/>
              </a:lnSpc>
              <a:spcBef>
                <a:spcPts val="500"/>
              </a:spcBef>
              <a:buClrTx/>
              <a:buSzPct val="95000"/>
              <a:buFontTx/>
              <a:buNone/>
              <a:defRPr/>
            </a:pPr>
            <a:endParaRPr lang="tr-TR" altLang="tr-TR" sz="2000" dirty="0" smtClean="0">
              <a:latin typeface="Constantia" pitchFamily="16" charset="0"/>
            </a:endParaRPr>
          </a:p>
          <a:p>
            <a:pPr>
              <a:lnSpc>
                <a:spcPct val="90000"/>
              </a:lnSpc>
              <a:spcBef>
                <a:spcPts val="500"/>
              </a:spcBef>
              <a:buClr>
                <a:srgbClr val="0BD0D9"/>
              </a:buClr>
              <a:buSzPct val="95000"/>
              <a:buFont typeface="Wingdings 2" pitchFamily="16" charset="2"/>
              <a:buChar char=""/>
              <a:defRPr/>
            </a:pPr>
            <a:r>
              <a:rPr lang="tr-TR" altLang="tr-TR" sz="2000" dirty="0" smtClean="0">
                <a:latin typeface="Constantia" pitchFamily="16" charset="0"/>
              </a:rPr>
              <a:t>6-11 yaşlarındaki çocuklar ağır işler yapmaya hazır değildirler. Ağır işler onların kemik yapılarını kolayca bozabilir.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395288" y="765175"/>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tr-TR" altLang="tr-TR" sz="3200" b="1">
                <a:solidFill>
                  <a:srgbClr val="04617B"/>
                </a:solidFill>
                <a:latin typeface="Calibri" panose="020F0502020204030204" pitchFamily="34" charset="0"/>
              </a:rPr>
              <a:t>6-11YAŞ DÖNEMİNDE ÇOCUKLARDA CİNSEL GELİŞİM</a:t>
            </a:r>
          </a:p>
        </p:txBody>
      </p:sp>
      <p:sp>
        <p:nvSpPr>
          <p:cNvPr id="29698" name="Text Box 2"/>
          <p:cNvSpPr txBox="1">
            <a:spLocks noChangeArrowheads="1"/>
          </p:cNvSpPr>
          <p:nvPr/>
        </p:nvSpPr>
        <p:spPr bwMode="auto">
          <a:xfrm>
            <a:off x="395288" y="2060575"/>
            <a:ext cx="8351837" cy="46085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pPr>
              <a:lnSpc>
                <a:spcPct val="90000"/>
              </a:lnSpc>
              <a:spcBef>
                <a:spcPts val="600"/>
              </a:spcBef>
              <a:buClr>
                <a:srgbClr val="0BD0D9"/>
              </a:buClr>
              <a:buSzPct val="95000"/>
              <a:buFont typeface="Wingdings 2" pitchFamily="16" charset="2"/>
              <a:buChar char=""/>
              <a:defRPr/>
            </a:pPr>
            <a:r>
              <a:rPr lang="tr-TR" altLang="tr-TR" sz="2400" smtClean="0">
                <a:latin typeface="Constantia" pitchFamily="16" charset="0"/>
              </a:rPr>
              <a:t>Bu dönem cinselliğin farkına varıldığı ve merak edildiği bir dönemdir.</a:t>
            </a:r>
          </a:p>
          <a:p>
            <a:pPr>
              <a:spcBef>
                <a:spcPts val="600"/>
              </a:spcBef>
              <a:buClr>
                <a:srgbClr val="0BD0D9"/>
              </a:buClr>
              <a:buSzPct val="95000"/>
              <a:buFont typeface="Wingdings 2" pitchFamily="16" charset="2"/>
              <a:buChar char=""/>
              <a:defRPr/>
            </a:pPr>
            <a:r>
              <a:rPr lang="tr-TR" altLang="tr-TR" sz="2400" smtClean="0">
                <a:latin typeface="Constantia" pitchFamily="16" charset="0"/>
              </a:rPr>
              <a:t>Çocuğun sorduğu sorular mutlaka cevaplanmalıdır.</a:t>
            </a:r>
          </a:p>
          <a:p>
            <a:pPr>
              <a:spcBef>
                <a:spcPts val="600"/>
              </a:spcBef>
              <a:buClr>
                <a:srgbClr val="0BD0D9"/>
              </a:buClr>
              <a:buSzPct val="95000"/>
              <a:buFont typeface="Wingdings 2" pitchFamily="16" charset="2"/>
              <a:buChar char=""/>
              <a:defRPr/>
            </a:pPr>
            <a:r>
              <a:rPr lang="tr-TR" altLang="tr-TR" sz="2400" smtClean="0">
                <a:latin typeface="Constantia" pitchFamily="16" charset="0"/>
              </a:rPr>
              <a:t>Yaşlarına uygun ve sordukları kadarıyla cevaplar verilmelidir.</a:t>
            </a:r>
          </a:p>
          <a:p>
            <a:pPr>
              <a:spcBef>
                <a:spcPts val="600"/>
              </a:spcBef>
              <a:buClr>
                <a:srgbClr val="0BD0D9"/>
              </a:buClr>
              <a:buSzPct val="95000"/>
              <a:buFont typeface="Wingdings 2" pitchFamily="16" charset="2"/>
              <a:buChar char=""/>
              <a:defRPr/>
            </a:pPr>
            <a:r>
              <a:rPr lang="tr-TR" altLang="tr-TR" sz="2400" smtClean="0">
                <a:latin typeface="Constantia" pitchFamily="16" charset="0"/>
              </a:rPr>
              <a:t>Doğru ve basit cevap verilmelidir.</a:t>
            </a:r>
          </a:p>
          <a:p>
            <a:pPr>
              <a:spcBef>
                <a:spcPts val="600"/>
              </a:spcBef>
              <a:buClr>
                <a:srgbClr val="0BD0D9"/>
              </a:buClr>
              <a:buSzPct val="95000"/>
              <a:buFont typeface="Wingdings 2" pitchFamily="16" charset="2"/>
              <a:buChar char=""/>
              <a:defRPr/>
            </a:pPr>
            <a:r>
              <a:rPr lang="tr-TR" altLang="tr-TR" sz="2400" smtClean="0">
                <a:latin typeface="Constantia" pitchFamily="16" charset="0"/>
              </a:rPr>
              <a:t>Doğal ve rahat bir ifade tarzı içinde cevap verilmelidir.</a:t>
            </a:r>
          </a:p>
          <a:p>
            <a:pPr>
              <a:spcBef>
                <a:spcPts val="600"/>
              </a:spcBef>
              <a:buClr>
                <a:srgbClr val="0BD0D9"/>
              </a:buClr>
              <a:buSzPct val="95000"/>
              <a:buFont typeface="Wingdings 2" pitchFamily="16" charset="2"/>
              <a:buChar char=""/>
              <a:defRPr/>
            </a:pPr>
            <a:r>
              <a:rPr lang="tr-TR" altLang="tr-TR" sz="2400" smtClean="0">
                <a:latin typeface="Constantia" pitchFamily="16" charset="0"/>
              </a:rPr>
              <a:t>Resim kullanmak faydalı olabilir.</a:t>
            </a:r>
          </a:p>
          <a:p>
            <a:pPr>
              <a:spcBef>
                <a:spcPts val="600"/>
              </a:spcBef>
              <a:buClr>
                <a:srgbClr val="0BD0D9"/>
              </a:buClr>
              <a:buSzPct val="95000"/>
              <a:buFont typeface="Wingdings 2" pitchFamily="16" charset="2"/>
              <a:buChar char=""/>
              <a:defRPr/>
            </a:pPr>
            <a:r>
              <a:rPr lang="tr-TR" altLang="tr-TR" sz="2400" smtClean="0">
                <a:latin typeface="Constantia" pitchFamily="16" charset="0"/>
              </a:rPr>
              <a:t>Yardıma hazır olduğunuzu ona hissettirebilirsiniz.</a:t>
            </a:r>
          </a:p>
          <a:p>
            <a:pPr>
              <a:spcBef>
                <a:spcPts val="600"/>
              </a:spcBef>
              <a:buClr>
                <a:srgbClr val="0BD0D9"/>
              </a:buClr>
              <a:buSzPct val="95000"/>
              <a:buFont typeface="Wingdings 2" pitchFamily="16" charset="2"/>
              <a:buChar char=""/>
              <a:defRPr/>
            </a:pPr>
            <a:r>
              <a:rPr lang="tr-TR" altLang="tr-TR" sz="2400" smtClean="0">
                <a:latin typeface="Constantia" pitchFamily="16" charset="0"/>
              </a:rPr>
              <a:t>Cevap vermek için uygun zaman değilse, sonra cevaplayabilirsiniz.</a:t>
            </a:r>
          </a:p>
          <a:p>
            <a:pPr marL="271463">
              <a:lnSpc>
                <a:spcPct val="90000"/>
              </a:lnSpc>
              <a:spcBef>
                <a:spcPts val="600"/>
              </a:spcBef>
              <a:buClrTx/>
              <a:buSzPct val="95000"/>
              <a:buFontTx/>
              <a:buNone/>
              <a:defRPr/>
            </a:pPr>
            <a:endParaRPr lang="tr-TR" altLang="tr-TR" sz="2400" smtClean="0">
              <a:latin typeface="Constantia" pitchFamily="16" charset="0"/>
            </a:endParaRPr>
          </a:p>
          <a:p>
            <a:pPr marL="271463">
              <a:lnSpc>
                <a:spcPct val="90000"/>
              </a:lnSpc>
              <a:spcBef>
                <a:spcPts val="600"/>
              </a:spcBef>
              <a:buClrTx/>
              <a:buSzPct val="95000"/>
              <a:buFontTx/>
              <a:buNone/>
              <a:defRPr/>
            </a:pPr>
            <a:endParaRPr lang="tr-TR" altLang="tr-TR" sz="2400" smtClean="0">
              <a:latin typeface="Constantia" pitchFamily="16"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468313" y="404813"/>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tr-TR" altLang="tr-TR" sz="3200" b="1">
                <a:solidFill>
                  <a:srgbClr val="04617B"/>
                </a:solidFill>
                <a:latin typeface="Calibri" panose="020F0502020204030204" pitchFamily="34" charset="0"/>
              </a:rPr>
              <a:t>BİLİŞSEL / ZİHİNSEL GELİŞİM VE DİL GELİŞİMİ</a:t>
            </a:r>
          </a:p>
        </p:txBody>
      </p:sp>
      <p:sp>
        <p:nvSpPr>
          <p:cNvPr id="29699" name="Text Box 2"/>
          <p:cNvSpPr txBox="1">
            <a:spLocks noChangeArrowheads="1"/>
          </p:cNvSpPr>
          <p:nvPr/>
        </p:nvSpPr>
        <p:spPr bwMode="auto">
          <a:xfrm>
            <a:off x="250825" y="1557338"/>
            <a:ext cx="8447088" cy="49672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eaLnBrk="0" hangingPunct="0">
              <a:spcBef>
                <a:spcPts val="65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ts val="500"/>
              </a:spcBef>
              <a:buClrTx/>
              <a:buSzPct val="95000"/>
              <a:buFontTx/>
              <a:buNone/>
            </a:pPr>
            <a:endParaRPr lang="tr-TR" altLang="tr-TR" sz="2000" b="1"/>
          </a:p>
          <a:p>
            <a:pPr eaLnBrk="1" hangingPunct="1">
              <a:spcBef>
                <a:spcPts val="500"/>
              </a:spcBef>
              <a:buClrTx/>
              <a:buSzPct val="95000"/>
              <a:buFontTx/>
              <a:buNone/>
            </a:pPr>
            <a:r>
              <a:rPr lang="tr-TR" altLang="tr-TR" sz="2000" b="1"/>
              <a:t>     BEYİN</a:t>
            </a:r>
            <a:r>
              <a:rPr lang="tr-TR" altLang="tr-TR" sz="2000"/>
              <a:t>; bebek anne karnındayken gelişmeye başlar ve doğumdan sonra da gelişmeye devam eder.</a:t>
            </a:r>
          </a:p>
          <a:p>
            <a:pPr eaLnBrk="1" hangingPunct="1">
              <a:spcBef>
                <a:spcPts val="500"/>
              </a:spcBef>
              <a:buClrTx/>
              <a:buSzPct val="95000"/>
              <a:buFontTx/>
              <a:buNone/>
            </a:pPr>
            <a:endParaRPr lang="tr-TR" altLang="tr-TR" sz="2000"/>
          </a:p>
          <a:p>
            <a:pPr eaLnBrk="1" hangingPunct="1">
              <a:spcBef>
                <a:spcPts val="500"/>
              </a:spcBef>
              <a:buClrTx/>
              <a:buSzPct val="95000"/>
              <a:buFontTx/>
              <a:buNone/>
            </a:pPr>
            <a:r>
              <a:rPr lang="tr-TR" altLang="tr-TR" sz="2000"/>
              <a:t>Zihinsel gelişimi destekleyici beceriler:</a:t>
            </a:r>
          </a:p>
          <a:p>
            <a:pPr eaLnBrk="1" hangingPunct="1">
              <a:spcBef>
                <a:spcPts val="500"/>
              </a:spcBef>
              <a:buClrTx/>
              <a:buSzPct val="95000"/>
              <a:buFontTx/>
              <a:buNone/>
            </a:pPr>
            <a:r>
              <a:rPr lang="tr-TR" altLang="tr-TR" sz="2000" b="1">
                <a:solidFill>
                  <a:srgbClr val="FF6600"/>
                </a:solidFill>
              </a:rPr>
              <a:t>	ALGILAMA</a:t>
            </a:r>
          </a:p>
          <a:p>
            <a:pPr eaLnBrk="1" hangingPunct="1">
              <a:spcBef>
                <a:spcPts val="500"/>
              </a:spcBef>
              <a:buClrTx/>
              <a:buSzPct val="95000"/>
              <a:buFontTx/>
              <a:buNone/>
            </a:pPr>
            <a:r>
              <a:rPr lang="tr-TR" altLang="tr-TR" sz="2000" b="1">
                <a:solidFill>
                  <a:srgbClr val="FF6600"/>
                </a:solidFill>
              </a:rPr>
              <a:t>	HATIRLAMA</a:t>
            </a:r>
          </a:p>
          <a:p>
            <a:pPr eaLnBrk="1" hangingPunct="1">
              <a:spcBef>
                <a:spcPts val="500"/>
              </a:spcBef>
              <a:buClrTx/>
              <a:buSzPct val="95000"/>
              <a:buFontTx/>
              <a:buNone/>
            </a:pPr>
            <a:r>
              <a:rPr lang="tr-TR" altLang="tr-TR" sz="2000" b="1">
                <a:solidFill>
                  <a:srgbClr val="FF6600"/>
                </a:solidFill>
              </a:rPr>
              <a:t>	KAVRAM KULLANMA</a:t>
            </a:r>
          </a:p>
          <a:p>
            <a:pPr eaLnBrk="1" hangingPunct="1">
              <a:spcBef>
                <a:spcPts val="500"/>
              </a:spcBef>
              <a:buClrTx/>
              <a:buSzPct val="95000"/>
              <a:buFontTx/>
              <a:buNone/>
            </a:pPr>
            <a:r>
              <a:rPr lang="tr-TR" altLang="tr-TR" sz="2000" b="1">
                <a:solidFill>
                  <a:srgbClr val="FF6600"/>
                </a:solidFill>
              </a:rPr>
              <a:t>	KONUŞMA</a:t>
            </a:r>
          </a:p>
          <a:p>
            <a:pPr eaLnBrk="1" hangingPunct="1">
              <a:spcBef>
                <a:spcPts val="500"/>
              </a:spcBef>
              <a:buClrTx/>
              <a:buSzPct val="95000"/>
              <a:buFontTx/>
              <a:buNone/>
            </a:pPr>
            <a:r>
              <a:rPr lang="tr-TR" altLang="tr-TR" sz="2000" b="1">
                <a:solidFill>
                  <a:srgbClr val="FF6600"/>
                </a:solidFill>
              </a:rPr>
              <a:t>	SORUN ÇÖZME</a:t>
            </a:r>
          </a:p>
          <a:p>
            <a:pPr eaLnBrk="1" hangingPunct="1">
              <a:spcBef>
                <a:spcPts val="500"/>
              </a:spcBef>
              <a:buClrTx/>
              <a:buSzPct val="95000"/>
              <a:buFontTx/>
              <a:buNone/>
            </a:pPr>
            <a:r>
              <a:rPr lang="tr-TR" altLang="tr-TR" sz="2000" b="1"/>
              <a:t>becerileridir.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468313" y="26035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tr-TR" altLang="tr-TR" sz="3200" b="1">
                <a:solidFill>
                  <a:srgbClr val="04617B"/>
                </a:solidFill>
                <a:latin typeface="Calibri" panose="020F0502020204030204" pitchFamily="34" charset="0"/>
              </a:rPr>
              <a:t>ÇOCUĞUN SORDUĞU SORULARI CEVAPLARKEN</a:t>
            </a:r>
          </a:p>
        </p:txBody>
      </p:sp>
      <p:sp>
        <p:nvSpPr>
          <p:cNvPr id="31746" name="Text Box 2"/>
          <p:cNvSpPr txBox="1">
            <a:spLocks noChangeArrowheads="1"/>
          </p:cNvSpPr>
          <p:nvPr/>
        </p:nvSpPr>
        <p:spPr bwMode="auto">
          <a:xfrm>
            <a:off x="576263" y="1584325"/>
            <a:ext cx="5903912"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pPr>
              <a:spcBef>
                <a:spcPts val="500"/>
              </a:spcBef>
              <a:buClr>
                <a:srgbClr val="0BD0D9"/>
              </a:buClr>
              <a:buSzPct val="95000"/>
              <a:buFont typeface="Wingdings 2" pitchFamily="16" charset="2"/>
              <a:buChar char=""/>
              <a:defRPr/>
            </a:pPr>
            <a:r>
              <a:rPr lang="tr-TR" altLang="tr-TR" sz="2000" smtClean="0">
                <a:latin typeface="Constantia" pitchFamily="16" charset="0"/>
              </a:rPr>
              <a:t>Çocuğun sorduğu sorular doğal karşılanmalıdır           </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Sorulara doğru cevaplar verilmelidir</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Yaşı göz önüne alınmalıdır</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Sorduğu kadarıyla açıklama yapılmalıdır</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Mutlaka açıklayıcı, doyurucu cevaplar verilmelidir</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Cevaplayamayacağınız bir soru olursa çocukla birlikte sorunun cevabı araştırılabilir</a:t>
            </a:r>
          </a:p>
          <a:p>
            <a:pPr marL="271463">
              <a:spcBef>
                <a:spcPts val="500"/>
              </a:spcBef>
              <a:buClrTx/>
              <a:buSzPct val="95000"/>
              <a:buFontTx/>
              <a:buNone/>
              <a:defRPr/>
            </a:pPr>
            <a:endParaRPr lang="tr-TR" altLang="tr-TR" sz="2000" smtClean="0">
              <a:latin typeface="Constantia" pitchFamily="16" charset="0"/>
            </a:endParaRPr>
          </a:p>
        </p:txBody>
      </p:sp>
      <p:pic>
        <p:nvPicPr>
          <p:cNvPr id="30724"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16688" y="1844675"/>
            <a:ext cx="2627312" cy="27368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468313" y="765175"/>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tr-TR" altLang="tr-TR" sz="3200" b="1">
                <a:solidFill>
                  <a:srgbClr val="04617B"/>
                </a:solidFill>
                <a:latin typeface="Calibri" panose="020F0502020204030204" pitchFamily="34" charset="0"/>
              </a:rPr>
              <a:t>SOSYAL, DUYGUSAL GELİŞİM VE BENLİK GELİŞİMİ</a:t>
            </a:r>
            <a:br>
              <a:rPr lang="tr-TR" altLang="tr-TR" sz="3200" b="1">
                <a:solidFill>
                  <a:srgbClr val="04617B"/>
                </a:solidFill>
                <a:latin typeface="Calibri" panose="020F0502020204030204" pitchFamily="34" charset="0"/>
              </a:rPr>
            </a:br>
            <a:endParaRPr lang="tr-TR" altLang="tr-TR" sz="3200" b="1">
              <a:solidFill>
                <a:srgbClr val="04617B"/>
              </a:solidFill>
              <a:latin typeface="Calibri" panose="020F0502020204030204" pitchFamily="34" charset="0"/>
            </a:endParaRPr>
          </a:p>
        </p:txBody>
      </p:sp>
      <p:sp>
        <p:nvSpPr>
          <p:cNvPr id="31747" name="Text Box 2"/>
          <p:cNvSpPr txBox="1">
            <a:spLocks noChangeArrowheads="1"/>
          </p:cNvSpPr>
          <p:nvPr/>
        </p:nvSpPr>
        <p:spPr bwMode="auto">
          <a:xfrm>
            <a:off x="179388" y="1628775"/>
            <a:ext cx="8675687" cy="2592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eaLnBrk="0" hangingPunct="0">
              <a:spcBef>
                <a:spcPts val="65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lnSpc>
                <a:spcPct val="80000"/>
              </a:lnSpc>
              <a:spcBef>
                <a:spcPts val="500"/>
              </a:spcBef>
              <a:buClrTx/>
              <a:buSzPct val="95000"/>
              <a:buFontTx/>
              <a:buNone/>
            </a:pPr>
            <a:r>
              <a:rPr lang="tr-TR" altLang="tr-TR" sz="2000"/>
              <a:t>    </a:t>
            </a:r>
          </a:p>
          <a:p>
            <a:pPr algn="ctr" eaLnBrk="1" hangingPunct="1">
              <a:lnSpc>
                <a:spcPct val="80000"/>
              </a:lnSpc>
              <a:spcBef>
                <a:spcPts val="500"/>
              </a:spcBef>
              <a:buClrTx/>
              <a:buSzPct val="95000"/>
              <a:buFontTx/>
              <a:buNone/>
            </a:pPr>
            <a:r>
              <a:rPr lang="tr-TR" altLang="tr-TR" sz="2000" b="1"/>
              <a:t>6-11 YAŞTA SOSYAL DUYGUSALGELİŞİMDE GÖRÜLEN DEĞİŞİKLİKLER</a:t>
            </a:r>
          </a:p>
          <a:p>
            <a:pPr algn="ctr" eaLnBrk="1" hangingPunct="1">
              <a:lnSpc>
                <a:spcPct val="80000"/>
              </a:lnSpc>
              <a:spcBef>
                <a:spcPts val="500"/>
              </a:spcBef>
              <a:buClrTx/>
              <a:buSzPct val="95000"/>
              <a:buFontTx/>
              <a:buNone/>
            </a:pPr>
            <a:endParaRPr lang="tr-TR" altLang="tr-TR" sz="2000" b="1"/>
          </a:p>
          <a:p>
            <a:pPr eaLnBrk="1" hangingPunct="1">
              <a:lnSpc>
                <a:spcPct val="80000"/>
              </a:lnSpc>
              <a:spcBef>
                <a:spcPts val="500"/>
              </a:spcBef>
              <a:buClrTx/>
              <a:buSzPct val="95000"/>
              <a:buFontTx/>
              <a:buNone/>
            </a:pPr>
            <a:r>
              <a:rPr lang="tr-TR" altLang="tr-TR" sz="2000"/>
              <a:t>1. Sosyal çevre ve kurallar</a:t>
            </a:r>
          </a:p>
          <a:p>
            <a:pPr eaLnBrk="1" hangingPunct="1">
              <a:lnSpc>
                <a:spcPct val="80000"/>
              </a:lnSpc>
              <a:spcBef>
                <a:spcPts val="500"/>
              </a:spcBef>
              <a:buClrTx/>
              <a:buSzPct val="95000"/>
              <a:buFontTx/>
              <a:buNone/>
            </a:pPr>
            <a:r>
              <a:rPr lang="tr-TR" altLang="tr-TR" sz="2000"/>
              <a:t>2. Cinsiyet rolleri</a:t>
            </a:r>
          </a:p>
          <a:p>
            <a:pPr eaLnBrk="1" hangingPunct="1">
              <a:lnSpc>
                <a:spcPct val="80000"/>
              </a:lnSpc>
              <a:spcBef>
                <a:spcPts val="500"/>
              </a:spcBef>
              <a:buClrTx/>
              <a:buSzPct val="95000"/>
              <a:buFontTx/>
              <a:buNone/>
            </a:pPr>
            <a:r>
              <a:rPr lang="tr-TR" altLang="tr-TR" sz="2000"/>
              <a:t>3. Başkalarının duygularını ve ihtiyaçlarını anlamak</a:t>
            </a:r>
          </a:p>
          <a:p>
            <a:pPr eaLnBrk="1" hangingPunct="1">
              <a:lnSpc>
                <a:spcPct val="80000"/>
              </a:lnSpc>
              <a:spcBef>
                <a:spcPts val="500"/>
              </a:spcBef>
              <a:buClrTx/>
              <a:buSzPct val="95000"/>
              <a:buFontTx/>
              <a:buNone/>
            </a:pPr>
            <a:r>
              <a:rPr lang="tr-TR" altLang="tr-TR" sz="2000"/>
              <a:t>4. Kendini tanımak/ farketmek</a:t>
            </a:r>
          </a:p>
          <a:p>
            <a:pPr eaLnBrk="1" hangingPunct="1">
              <a:lnSpc>
                <a:spcPct val="80000"/>
              </a:lnSpc>
              <a:spcBef>
                <a:spcPts val="550"/>
              </a:spcBef>
              <a:buClrTx/>
              <a:buSzPct val="95000"/>
              <a:buFontTx/>
              <a:buNone/>
            </a:pPr>
            <a:r>
              <a:rPr lang="tr-TR" altLang="tr-TR" sz="2200"/>
              <a:t>  </a:t>
            </a:r>
          </a:p>
        </p:txBody>
      </p:sp>
      <p:pic>
        <p:nvPicPr>
          <p:cNvPr id="3174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4365625"/>
            <a:ext cx="9144000" cy="24923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457200" y="70485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tr-TR" altLang="tr-TR" sz="3200" b="1">
                <a:solidFill>
                  <a:srgbClr val="04617B"/>
                </a:solidFill>
                <a:latin typeface="Calibri" panose="020F0502020204030204" pitchFamily="34" charset="0"/>
              </a:rPr>
              <a:t>SOSYAL DUYGUSAL GELİŞİMİ DESTEKLEMEK İÇİN</a:t>
            </a:r>
            <a:r>
              <a:rPr lang="tr-TR" altLang="tr-TR" sz="4000">
                <a:solidFill>
                  <a:srgbClr val="04617B"/>
                </a:solidFill>
                <a:latin typeface="Calibri" panose="020F0502020204030204" pitchFamily="34" charset="0"/>
              </a:rPr>
              <a:t> </a:t>
            </a:r>
          </a:p>
        </p:txBody>
      </p:sp>
      <p:sp>
        <p:nvSpPr>
          <p:cNvPr id="33794" name="Text Box 2"/>
          <p:cNvSpPr txBox="1">
            <a:spLocks noChangeArrowheads="1"/>
          </p:cNvSpPr>
          <p:nvPr/>
        </p:nvSpPr>
        <p:spPr bwMode="auto">
          <a:xfrm>
            <a:off x="395288" y="2332038"/>
            <a:ext cx="5832475" cy="4525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pPr>
              <a:spcBef>
                <a:spcPts val="500"/>
              </a:spcBef>
              <a:buClr>
                <a:srgbClr val="0BD0D9"/>
              </a:buClr>
              <a:buSzPct val="95000"/>
              <a:buFont typeface="Wingdings 2" pitchFamily="16" charset="2"/>
              <a:buChar char=""/>
              <a:defRPr/>
            </a:pPr>
            <a:r>
              <a:rPr lang="tr-TR" altLang="tr-TR" sz="2400" b="1" dirty="0" smtClean="0">
                <a:latin typeface="Constantia" pitchFamily="16" charset="0"/>
              </a:rPr>
              <a:t>Kendini tanımasına destek olmak</a:t>
            </a:r>
          </a:p>
          <a:p>
            <a:pPr marL="271463">
              <a:spcBef>
                <a:spcPts val="500"/>
              </a:spcBef>
              <a:buClrTx/>
              <a:buSzPct val="95000"/>
              <a:buFontTx/>
              <a:buNone/>
              <a:defRPr/>
            </a:pPr>
            <a:endParaRPr lang="tr-TR" altLang="tr-TR" sz="2400" b="1" dirty="0" smtClean="0">
              <a:latin typeface="Constantia" pitchFamily="16" charset="0"/>
            </a:endParaRPr>
          </a:p>
          <a:p>
            <a:pPr>
              <a:spcBef>
                <a:spcPts val="500"/>
              </a:spcBef>
              <a:buClr>
                <a:srgbClr val="0BD0D9"/>
              </a:buClr>
              <a:buSzPct val="95000"/>
              <a:buFont typeface="Wingdings 2" pitchFamily="16" charset="2"/>
              <a:buChar char=""/>
              <a:defRPr/>
            </a:pPr>
            <a:r>
              <a:rPr lang="tr-TR" altLang="tr-TR" sz="2400" b="1" dirty="0" smtClean="0">
                <a:latin typeface="Constantia" pitchFamily="16" charset="0"/>
              </a:rPr>
              <a:t>Duygularını uygun şekilde göstermesine destek olmak</a:t>
            </a:r>
          </a:p>
          <a:p>
            <a:pPr marL="271463">
              <a:spcBef>
                <a:spcPts val="500"/>
              </a:spcBef>
              <a:buClrTx/>
              <a:buSzPct val="95000"/>
              <a:buFontTx/>
              <a:buNone/>
              <a:defRPr/>
            </a:pPr>
            <a:endParaRPr lang="tr-TR" altLang="tr-TR" sz="2400" b="1" dirty="0" smtClean="0">
              <a:latin typeface="Constantia" pitchFamily="16" charset="0"/>
            </a:endParaRPr>
          </a:p>
          <a:p>
            <a:pPr>
              <a:spcBef>
                <a:spcPts val="500"/>
              </a:spcBef>
              <a:buClr>
                <a:srgbClr val="0BD0D9"/>
              </a:buClr>
              <a:buSzPct val="95000"/>
              <a:buFont typeface="Wingdings 2" pitchFamily="16" charset="2"/>
              <a:buChar char=""/>
              <a:defRPr/>
            </a:pPr>
            <a:r>
              <a:rPr lang="tr-TR" altLang="tr-TR" sz="2400" b="1" dirty="0" smtClean="0">
                <a:latin typeface="Constantia" pitchFamily="16" charset="0"/>
              </a:rPr>
              <a:t>Duygularına uygun tepki vermek</a:t>
            </a:r>
          </a:p>
          <a:p>
            <a:pPr marL="271463">
              <a:spcBef>
                <a:spcPts val="500"/>
              </a:spcBef>
              <a:buClrTx/>
              <a:buSzPct val="95000"/>
              <a:buFontTx/>
              <a:buNone/>
              <a:defRPr/>
            </a:pPr>
            <a:endParaRPr lang="tr-TR" altLang="tr-TR" sz="2400" b="1" dirty="0" smtClean="0">
              <a:latin typeface="Constantia" pitchFamily="16" charset="0"/>
            </a:endParaRPr>
          </a:p>
          <a:p>
            <a:pPr>
              <a:spcBef>
                <a:spcPts val="500"/>
              </a:spcBef>
              <a:buClr>
                <a:srgbClr val="0BD0D9"/>
              </a:buClr>
              <a:buSzPct val="95000"/>
              <a:buFont typeface="Wingdings 2" pitchFamily="16" charset="2"/>
              <a:buChar char=""/>
              <a:defRPr/>
            </a:pPr>
            <a:r>
              <a:rPr lang="tr-TR" altLang="tr-TR" sz="2400" b="1" dirty="0" smtClean="0">
                <a:latin typeface="Constantia" pitchFamily="16" charset="0"/>
              </a:rPr>
              <a:t>Karşısındakini anlamasına destek olmak (empati)</a:t>
            </a:r>
          </a:p>
        </p:txBody>
      </p:sp>
      <p:pic>
        <p:nvPicPr>
          <p:cNvPr id="32772"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00788" y="3357563"/>
            <a:ext cx="2843212" cy="29511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457200" y="704850"/>
            <a:ext cx="8226425" cy="563563"/>
          </a:xfrm>
        </p:spPr>
        <p:txBody>
          <a:bodyPr/>
          <a:lstStyle/>
          <a:p>
            <a:pPr algn="ctr"/>
            <a:r>
              <a:rPr lang="tr-TR" altLang="tr-TR" sz="4800" b="1" smtClean="0">
                <a:solidFill>
                  <a:schemeClr val="accent1"/>
                </a:solidFill>
              </a:rPr>
              <a:t>Özgüven Ne Demektir</a:t>
            </a:r>
            <a:r>
              <a:rPr lang="tr-TR" altLang="tr-TR" sz="4800" smtClean="0">
                <a:solidFill>
                  <a:schemeClr val="accent1"/>
                </a:solidFill>
              </a:rPr>
              <a:t>?</a:t>
            </a:r>
            <a:endParaRPr lang="tr-TR" altLang="tr-TR" smtClean="0">
              <a:solidFill>
                <a:schemeClr val="accent1"/>
              </a:solidFill>
            </a:endParaRPr>
          </a:p>
        </p:txBody>
      </p:sp>
      <p:sp>
        <p:nvSpPr>
          <p:cNvPr id="16387" name="Rectangle 1027"/>
          <p:cNvSpPr>
            <a:spLocks noGrp="1" noChangeArrowheads="1"/>
          </p:cNvSpPr>
          <p:nvPr>
            <p:ph type="body" idx="1"/>
          </p:nvPr>
        </p:nvSpPr>
        <p:spPr>
          <a:xfrm>
            <a:off x="457200" y="1935163"/>
            <a:ext cx="5410200" cy="4386262"/>
          </a:xfrm>
        </p:spPr>
        <p:txBody>
          <a:bodyPr/>
          <a:lstStyle/>
          <a:p>
            <a:pPr>
              <a:defRPr/>
            </a:pPr>
            <a:r>
              <a:rPr lang="tr-TR" altLang="tr-TR" sz="2800" b="1" dirty="0" smtClean="0">
                <a:solidFill>
                  <a:schemeClr val="tx1">
                    <a:lumMod val="95000"/>
                    <a:lumOff val="5000"/>
                  </a:schemeClr>
                </a:solidFill>
              </a:rPr>
              <a:t>    Özgüven, bir çocuğun kendisine yönelik iyi duygular geliştirmesi sonucu kendisini iyi hissetmesi demektir. Başka bir deyişle kendisi olmaktan memnun olması ve bunun sonucu kendisi ve çevresiyle barışık olması demektir.</a:t>
            </a:r>
          </a:p>
        </p:txBody>
      </p:sp>
      <p:pic>
        <p:nvPicPr>
          <p:cNvPr id="33796"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67400" y="1412875"/>
            <a:ext cx="3097213" cy="49688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0-#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3" presetClass="entr" presetSubtype="10" fill="hold" grpId="0" nodeType="afterEffect">
                                  <p:stCondLst>
                                    <p:cond delay="100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12"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autoUpdateAnimBg="0" advAuto="100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457200" y="70485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sp>
        <p:nvSpPr>
          <p:cNvPr id="7171" name="Text Box 2"/>
          <p:cNvSpPr txBox="1">
            <a:spLocks noChangeArrowheads="1"/>
          </p:cNvSpPr>
          <p:nvPr/>
        </p:nvSpPr>
        <p:spPr bwMode="auto">
          <a:xfrm>
            <a:off x="457200" y="1935163"/>
            <a:ext cx="8229600" cy="43894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tr-TR" altLang="tr-TR"/>
          </a:p>
        </p:txBody>
      </p:sp>
      <p:pic>
        <p:nvPicPr>
          <p:cNvPr id="7172"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25195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533400" y="685800"/>
            <a:ext cx="7772400" cy="4975225"/>
          </a:xfrm>
        </p:spPr>
        <p:txBody>
          <a:bodyPr/>
          <a:lstStyle/>
          <a:p>
            <a:pPr lvl="1"/>
            <a:r>
              <a:rPr lang="tr-TR" altLang="tr-TR" sz="3200" b="1" smtClean="0">
                <a:solidFill>
                  <a:schemeClr val="tx1"/>
                </a:solidFill>
              </a:rPr>
              <a:t>   Kendisine  güvenilen  çocuğun kendine güveni gelişir. Üstelik kendine bağlanan umutları pekiştirmek, verilen olanakları değerlendirmek için güç ve çaba harcar. Bu nedenle, çocuklarla konuşurken kendilerine güvendiğimizi, onların seçiminin bizim için değerli olduğunu belirtmeliyiz.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1000"/>
                                  </p:stCondLst>
                                  <p:childTnLst>
                                    <p:set>
                                      <p:cBhvr>
                                        <p:cTn id="6" dur="1" fill="hold">
                                          <p:stCondLst>
                                            <p:cond delay="499"/>
                                          </p:stCondLst>
                                        </p:cTn>
                                        <p:tgtEl>
                                          <p:spTgt spid="17411">
                                            <p:txEl>
                                              <p:pRg st="0" end="0"/>
                                            </p:txEl>
                                          </p:spTgt>
                                        </p:tgtEl>
                                        <p:attrNameLst>
                                          <p:attrName>style.visibility</p:attrName>
                                        </p:attrNameLst>
                                      </p:cBhvr>
                                      <p:to>
                                        <p:strVal val="visible"/>
                                      </p:to>
                                    </p:set>
                                    <p:anim to="" calcmode="lin" valueType="num">
                                      <p:cBhvr>
                                        <p:cTn id="7" dur="1" fill="hold"/>
                                        <p:tgtEl>
                                          <p:spTgt spid="1741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advAuto="100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685800" y="609600"/>
            <a:ext cx="7772400" cy="5195888"/>
          </a:xfrm>
        </p:spPr>
        <p:txBody>
          <a:bodyPr/>
          <a:lstStyle/>
          <a:p>
            <a:r>
              <a:rPr lang="tr-TR" altLang="tr-TR" b="1" smtClean="0">
                <a:solidFill>
                  <a:schemeClr val="tx1"/>
                </a:solidFill>
              </a:rPr>
              <a:t>Çocuğunuz sizden bir istekte bulunuyorsa ve bu istek kabul edilebilir bir şeyse, kısaca “evet” demek yerine, onun bir seçim özgürlüğü olduğunu vurgulayan sözlerle yanıt verebilirsiniz ;</a:t>
            </a:r>
          </a:p>
          <a:p>
            <a:pPr>
              <a:buFontTx/>
              <a:buChar char="*"/>
            </a:pPr>
            <a:r>
              <a:rPr lang="tr-TR" altLang="tr-TR" b="1" smtClean="0">
                <a:solidFill>
                  <a:schemeClr val="tx1"/>
                </a:solidFill>
              </a:rPr>
              <a:t>Eğer sen istiyorsan !</a:t>
            </a:r>
          </a:p>
          <a:p>
            <a:pPr>
              <a:buFontTx/>
              <a:buChar char="*"/>
            </a:pPr>
            <a:r>
              <a:rPr lang="tr-TR" altLang="tr-TR" b="1" smtClean="0">
                <a:solidFill>
                  <a:schemeClr val="tx1"/>
                </a:solidFill>
              </a:rPr>
              <a:t>Eğer gerçekten istiyorsan !</a:t>
            </a:r>
          </a:p>
          <a:p>
            <a:pPr>
              <a:buFontTx/>
              <a:buChar char="*"/>
            </a:pPr>
            <a:r>
              <a:rPr lang="tr-TR" altLang="tr-TR" b="1" smtClean="0">
                <a:solidFill>
                  <a:schemeClr val="tx1"/>
                </a:solidFill>
              </a:rPr>
              <a:t>Buna sen karar ver !</a:t>
            </a:r>
          </a:p>
          <a:p>
            <a:pPr>
              <a:buFontTx/>
              <a:buChar char="*"/>
            </a:pPr>
            <a:r>
              <a:rPr lang="tr-TR" altLang="tr-TR" b="1" smtClean="0">
                <a:solidFill>
                  <a:schemeClr val="tx1"/>
                </a:solidFill>
              </a:rPr>
              <a:t>Bu senin seçimine bağlı !</a:t>
            </a:r>
          </a:p>
          <a:p>
            <a:pPr>
              <a:buFontTx/>
              <a:buChar char="*"/>
            </a:pPr>
            <a:r>
              <a:rPr lang="tr-TR" altLang="tr-TR" b="1" smtClean="0">
                <a:solidFill>
                  <a:schemeClr val="tx1"/>
                </a:solidFill>
              </a:rPr>
              <a:t>Senin vereceğin karar benim için de geçerlidir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KAMERA.WAV"/>
                                        </p:tgtEl>
                                      </p:cMediaNode>
                                    </p:audio>
                                  </p:subTnLst>
                                </p:cTn>
                              </p:par>
                            </p:childTnLst>
                          </p:cTn>
                        </p:par>
                        <p:par>
                          <p:cTn id="9" fill="hold" nodeType="afterGroup">
                            <p:stCondLst>
                              <p:cond delay="1500"/>
                            </p:stCondLst>
                            <p:childTnLst>
                              <p:par>
                                <p:cTn id="10" presetID="2" presetClass="entr" presetSubtype="1" fill="hold" grpId="0" nodeType="afterEffect">
                                  <p:stCondLst>
                                    <p:cond delay="1000"/>
                                  </p:stCondLst>
                                  <p:childTnLst>
                                    <p:set>
                                      <p:cBhvr>
                                        <p:cTn id="11" dur="1" fill="hold">
                                          <p:stCondLst>
                                            <p:cond delay="0"/>
                                          </p:stCondLst>
                                        </p:cTn>
                                        <p:tgtEl>
                                          <p:spTgt spid="18435">
                                            <p:txEl>
                                              <p:pRg st="1" end="1"/>
                                            </p:txEl>
                                          </p:spTgt>
                                        </p:tgtEl>
                                        <p:attrNameLst>
                                          <p:attrName>style.visibility</p:attrName>
                                        </p:attrNameLst>
                                      </p:cBhvr>
                                      <p:to>
                                        <p:strVal val="visible"/>
                                      </p:to>
                                    </p:set>
                                    <p:anim calcmode="lin" valueType="num">
                                      <p:cBhvr additive="base">
                                        <p:cTn id="12"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435">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KAMERA.WAV"/>
                                        </p:tgtEl>
                                      </p:cMediaNode>
                                    </p:audio>
                                  </p:subTnLst>
                                </p:cTn>
                              </p:par>
                            </p:childTnLst>
                          </p:cTn>
                        </p:par>
                        <p:par>
                          <p:cTn id="14" fill="hold" nodeType="afterGroup">
                            <p:stCondLst>
                              <p:cond delay="3000"/>
                            </p:stCondLst>
                            <p:childTnLst>
                              <p:par>
                                <p:cTn id="15" presetID="2" presetClass="entr" presetSubtype="1" fill="hold" grpId="0" nodeType="afterEffect">
                                  <p:stCondLst>
                                    <p:cond delay="1000"/>
                                  </p:stCondLst>
                                  <p:childTnLst>
                                    <p:set>
                                      <p:cBhvr>
                                        <p:cTn id="16" dur="1" fill="hold">
                                          <p:stCondLst>
                                            <p:cond delay="0"/>
                                          </p:stCondLst>
                                        </p:cTn>
                                        <p:tgtEl>
                                          <p:spTgt spid="18435">
                                            <p:txEl>
                                              <p:pRg st="2" end="2"/>
                                            </p:txEl>
                                          </p:spTgt>
                                        </p:tgtEl>
                                        <p:attrNameLst>
                                          <p:attrName>style.visibility</p:attrName>
                                        </p:attrNameLst>
                                      </p:cBhvr>
                                      <p:to>
                                        <p:strVal val="visible"/>
                                      </p:to>
                                    </p:set>
                                    <p:anim calcmode="lin" valueType="num">
                                      <p:cBhvr additive="base">
                                        <p:cTn id="17"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5">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KAMERA.WAV"/>
                                        </p:tgtEl>
                                      </p:cMediaNode>
                                    </p:audio>
                                  </p:subTnLst>
                                </p:cTn>
                              </p:par>
                            </p:childTnLst>
                          </p:cTn>
                        </p:par>
                        <p:par>
                          <p:cTn id="19" fill="hold" nodeType="afterGroup">
                            <p:stCondLst>
                              <p:cond delay="4500"/>
                            </p:stCondLst>
                            <p:childTnLst>
                              <p:par>
                                <p:cTn id="20" presetID="2" presetClass="entr" presetSubtype="1" fill="hold" grpId="0" nodeType="afterEffect">
                                  <p:stCondLst>
                                    <p:cond delay="1000"/>
                                  </p:stCondLst>
                                  <p:childTnLst>
                                    <p:set>
                                      <p:cBhvr>
                                        <p:cTn id="21" dur="1" fill="hold">
                                          <p:stCondLst>
                                            <p:cond delay="0"/>
                                          </p:stCondLst>
                                        </p:cTn>
                                        <p:tgtEl>
                                          <p:spTgt spid="18435">
                                            <p:txEl>
                                              <p:pRg st="3" end="3"/>
                                            </p:txEl>
                                          </p:spTgt>
                                        </p:tgtEl>
                                        <p:attrNameLst>
                                          <p:attrName>style.visibility</p:attrName>
                                        </p:attrNameLst>
                                      </p:cBhvr>
                                      <p:to>
                                        <p:strVal val="visible"/>
                                      </p:to>
                                    </p:set>
                                    <p:anim calcmode="lin" valueType="num">
                                      <p:cBhvr additive="base">
                                        <p:cTn id="22"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8435">
                                            <p:txEl>
                                              <p:pRg st="3" end="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KAMERA.WAV"/>
                                        </p:tgtEl>
                                      </p:cMediaNode>
                                    </p:audio>
                                  </p:subTnLst>
                                </p:cTn>
                              </p:par>
                            </p:childTnLst>
                          </p:cTn>
                        </p:par>
                        <p:par>
                          <p:cTn id="24" fill="hold" nodeType="afterGroup">
                            <p:stCondLst>
                              <p:cond delay="6000"/>
                            </p:stCondLst>
                            <p:childTnLst>
                              <p:par>
                                <p:cTn id="25" presetID="2" presetClass="entr" presetSubtype="1" fill="hold" grpId="0" nodeType="afterEffect">
                                  <p:stCondLst>
                                    <p:cond delay="1000"/>
                                  </p:stCondLst>
                                  <p:childTnLst>
                                    <p:set>
                                      <p:cBhvr>
                                        <p:cTn id="26" dur="1" fill="hold">
                                          <p:stCondLst>
                                            <p:cond delay="0"/>
                                          </p:stCondLst>
                                        </p:cTn>
                                        <p:tgtEl>
                                          <p:spTgt spid="18435">
                                            <p:txEl>
                                              <p:pRg st="4" end="4"/>
                                            </p:txEl>
                                          </p:spTgt>
                                        </p:tgtEl>
                                        <p:attrNameLst>
                                          <p:attrName>style.visibility</p:attrName>
                                        </p:attrNameLst>
                                      </p:cBhvr>
                                      <p:to>
                                        <p:strVal val="visible"/>
                                      </p:to>
                                    </p:set>
                                    <p:anim calcmode="lin" valueType="num">
                                      <p:cBhvr additive="base">
                                        <p:cTn id="2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435">
                                            <p:txEl>
                                              <p:pRg st="4" end="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KAMERA.WAV"/>
                                        </p:tgtEl>
                                      </p:cMediaNode>
                                    </p:audio>
                                  </p:subTnLst>
                                </p:cTn>
                              </p:par>
                            </p:childTnLst>
                          </p:cTn>
                        </p:par>
                        <p:par>
                          <p:cTn id="29" fill="hold" nodeType="afterGroup">
                            <p:stCondLst>
                              <p:cond delay="7500"/>
                            </p:stCondLst>
                            <p:childTnLst>
                              <p:par>
                                <p:cTn id="30" presetID="2" presetClass="entr" presetSubtype="1" fill="hold" grpId="0" nodeType="afterEffect">
                                  <p:stCondLst>
                                    <p:cond delay="1000"/>
                                  </p:stCondLst>
                                  <p:childTnLst>
                                    <p:set>
                                      <p:cBhvr>
                                        <p:cTn id="31" dur="1" fill="hold">
                                          <p:stCondLst>
                                            <p:cond delay="0"/>
                                          </p:stCondLst>
                                        </p:cTn>
                                        <p:tgtEl>
                                          <p:spTgt spid="18435">
                                            <p:txEl>
                                              <p:pRg st="5" end="5"/>
                                            </p:txEl>
                                          </p:spTgt>
                                        </p:tgtEl>
                                        <p:attrNameLst>
                                          <p:attrName>style.visibility</p:attrName>
                                        </p:attrNameLst>
                                      </p:cBhvr>
                                      <p:to>
                                        <p:strVal val="visible"/>
                                      </p:to>
                                    </p:set>
                                    <p:anim calcmode="lin" valueType="num">
                                      <p:cBhvr additive="base">
                                        <p:cTn id="32"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8435">
                                            <p:txEl>
                                              <p:pRg st="5" end="5"/>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K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advAuto="100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704850"/>
            <a:ext cx="8226425" cy="923925"/>
          </a:xfrm>
        </p:spPr>
        <p:txBody>
          <a:bodyPr/>
          <a:lstStyle/>
          <a:p>
            <a:pPr algn="ctr"/>
            <a:r>
              <a:rPr lang="tr-TR" altLang="tr-TR" sz="3200" b="1" smtClean="0">
                <a:solidFill>
                  <a:schemeClr val="accent2"/>
                </a:solidFill>
              </a:rPr>
              <a:t>Çocukların Özgüvenlerini Geliştirmek İçin Neler Yapılabilir</a:t>
            </a:r>
            <a:r>
              <a:rPr lang="tr-TR" altLang="tr-TR" sz="3200" b="1" smtClean="0"/>
              <a:t> </a:t>
            </a:r>
          </a:p>
        </p:txBody>
      </p:sp>
      <p:sp>
        <p:nvSpPr>
          <p:cNvPr id="36867" name="Rectangle 3"/>
          <p:cNvSpPr>
            <a:spLocks noGrp="1" noChangeArrowheads="1"/>
          </p:cNvSpPr>
          <p:nvPr>
            <p:ph type="body" idx="1"/>
          </p:nvPr>
        </p:nvSpPr>
        <p:spPr>
          <a:xfrm>
            <a:off x="609600" y="1905000"/>
            <a:ext cx="7772400" cy="4114800"/>
          </a:xfrm>
        </p:spPr>
        <p:txBody>
          <a:bodyPr/>
          <a:lstStyle/>
          <a:p>
            <a:r>
              <a:rPr lang="tr-TR" altLang="tr-TR" b="1" smtClean="0">
                <a:solidFill>
                  <a:schemeClr val="tx1"/>
                </a:solidFill>
              </a:rPr>
              <a:t>Var olmalarının sizin için ne kadar önemli olduğunu onlara gösterin.</a:t>
            </a:r>
          </a:p>
          <a:p>
            <a:endParaRPr lang="tr-TR" altLang="tr-TR" b="1" smtClean="0">
              <a:solidFill>
                <a:schemeClr val="tx1"/>
              </a:solidFill>
            </a:endParaRPr>
          </a:p>
          <a:p>
            <a:r>
              <a:rPr lang="tr-TR" altLang="tr-TR" b="1" smtClean="0">
                <a:solidFill>
                  <a:schemeClr val="tx1"/>
                </a:solidFill>
              </a:rPr>
              <a:t>Kendilerine olan özgüvenlerinde sarsıntı gördüğünüz an harekete geçin.</a:t>
            </a:r>
          </a:p>
          <a:p>
            <a:endParaRPr lang="tr-TR" altLang="tr-TR" b="1" smtClean="0">
              <a:solidFill>
                <a:schemeClr val="tx1"/>
              </a:solidFill>
            </a:endParaRPr>
          </a:p>
          <a:p>
            <a:r>
              <a:rPr lang="tr-TR" altLang="tr-TR" b="1" smtClean="0">
                <a:solidFill>
                  <a:schemeClr val="tx1"/>
                </a:solidFill>
              </a:rPr>
              <a:t>Çocuğunuzun kendisine has yeteneklerini ortaya çıkartmasında yardımcı olun.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609600"/>
            <a:ext cx="7772400" cy="76200"/>
          </a:xfrm>
        </p:spPr>
        <p:txBody>
          <a:bodyPr/>
          <a:lstStyle/>
          <a:p>
            <a:r>
              <a:rPr lang="tr-TR" altLang="tr-TR" smtClean="0"/>
              <a:t>.</a:t>
            </a:r>
          </a:p>
        </p:txBody>
      </p:sp>
      <p:sp>
        <p:nvSpPr>
          <p:cNvPr id="37891" name="Rectangle 3"/>
          <p:cNvSpPr>
            <a:spLocks noGrp="1" noChangeArrowheads="1"/>
          </p:cNvSpPr>
          <p:nvPr>
            <p:ph type="body" idx="1"/>
          </p:nvPr>
        </p:nvSpPr>
        <p:spPr>
          <a:xfrm>
            <a:off x="609600" y="685800"/>
            <a:ext cx="7772400" cy="5767388"/>
          </a:xfrm>
        </p:spPr>
        <p:txBody>
          <a:bodyPr/>
          <a:lstStyle/>
          <a:p>
            <a:r>
              <a:rPr lang="tr-TR" altLang="tr-TR" b="1" smtClean="0">
                <a:solidFill>
                  <a:schemeClr val="tx1"/>
                </a:solidFill>
              </a:rPr>
              <a:t>Yaptıkları ve ilgilendikleri şeylerin sizin için ne kadar önemli ve değerli olduğunu gösterin.</a:t>
            </a:r>
          </a:p>
          <a:p>
            <a:endParaRPr lang="tr-TR" altLang="tr-TR" b="1" smtClean="0">
              <a:solidFill>
                <a:schemeClr val="tx1"/>
              </a:solidFill>
            </a:endParaRPr>
          </a:p>
          <a:p>
            <a:r>
              <a:rPr lang="tr-TR" altLang="tr-TR" b="1" smtClean="0">
                <a:solidFill>
                  <a:schemeClr val="tx1"/>
                </a:solidFill>
              </a:rPr>
              <a:t>Evinizde herkesin birbirine güveneceği bir ortam oluşturun.</a:t>
            </a:r>
          </a:p>
          <a:p>
            <a:endParaRPr lang="tr-TR" altLang="tr-TR" b="1" smtClean="0">
              <a:solidFill>
                <a:schemeClr val="tx1"/>
              </a:solidFill>
            </a:endParaRPr>
          </a:p>
          <a:p>
            <a:r>
              <a:rPr lang="tr-TR" altLang="tr-TR" b="1" smtClean="0">
                <a:solidFill>
                  <a:schemeClr val="tx1"/>
                </a:solidFill>
              </a:rPr>
              <a:t>Çocuğunuza kendi davranışlarınızla örnek olduğunuzu unutmayın.</a:t>
            </a:r>
          </a:p>
          <a:p>
            <a:endParaRPr lang="tr-TR" altLang="tr-TR" b="1" smtClean="0">
              <a:solidFill>
                <a:schemeClr val="tx1"/>
              </a:solidFill>
            </a:endParaRPr>
          </a:p>
          <a:p>
            <a:r>
              <a:rPr lang="tr-TR" altLang="tr-TR" b="1" smtClean="0">
                <a:solidFill>
                  <a:schemeClr val="tx1"/>
                </a:solidFill>
              </a:rPr>
              <a:t>Beklentileriniz çocuğunuzun seviyesinde olsun, onu aşacak beklentilerden kaçının.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609600"/>
            <a:ext cx="7772400" cy="76200"/>
          </a:xfrm>
        </p:spPr>
        <p:txBody>
          <a:bodyPr/>
          <a:lstStyle/>
          <a:p>
            <a:r>
              <a:rPr lang="tr-TR" altLang="tr-TR" smtClean="0"/>
              <a:t>.</a:t>
            </a:r>
          </a:p>
        </p:txBody>
      </p:sp>
      <p:sp>
        <p:nvSpPr>
          <p:cNvPr id="5123" name="Rectangle 3"/>
          <p:cNvSpPr>
            <a:spLocks noGrp="1" noChangeArrowheads="1"/>
          </p:cNvSpPr>
          <p:nvPr>
            <p:ph type="body" idx="1"/>
          </p:nvPr>
        </p:nvSpPr>
        <p:spPr>
          <a:xfrm rot="10812060" flipH="1" flipV="1">
            <a:off x="692150" y="912813"/>
            <a:ext cx="8077200" cy="5410200"/>
          </a:xfrm>
        </p:spPr>
        <p:txBody>
          <a:bodyPr/>
          <a:lstStyle/>
          <a:p>
            <a:r>
              <a:rPr lang="tr-TR" altLang="tr-TR" b="1" smtClean="0">
                <a:solidFill>
                  <a:schemeClr val="tx1"/>
                </a:solidFill>
              </a:rPr>
              <a:t>Çocuklarınıza sorumluluk verin..</a:t>
            </a:r>
          </a:p>
          <a:p>
            <a:r>
              <a:rPr lang="tr-TR" altLang="tr-TR" b="1" smtClean="0">
                <a:solidFill>
                  <a:schemeClr val="tx1"/>
                </a:solidFill>
              </a:rPr>
              <a:t>Sadece çok özel yetenek ya da başarılarına değil, her şeyine değer verdiğinizi ve taktir ettiğinizi belirtin.</a:t>
            </a:r>
          </a:p>
          <a:p>
            <a:r>
              <a:rPr lang="tr-TR" altLang="tr-TR" b="1" smtClean="0">
                <a:solidFill>
                  <a:schemeClr val="tx1"/>
                </a:solidFill>
              </a:rPr>
              <a:t>Ne yaparlarsa yapsınlar onları bağışlayın ve sevgi ile emniyette olduklarını hissettirin.</a:t>
            </a:r>
          </a:p>
          <a:p>
            <a:r>
              <a:rPr lang="tr-TR" altLang="tr-TR" b="1" smtClean="0">
                <a:solidFill>
                  <a:schemeClr val="tx1"/>
                </a:solidFill>
              </a:rPr>
              <a:t>Birlikte vakit geçirin.</a:t>
            </a:r>
            <a:r>
              <a:rPr lang="tr-TR" altLang="tr-TR" smtClean="0">
                <a:solidFill>
                  <a:schemeClr val="hlink"/>
                </a:solidFill>
              </a:rPr>
              <a:t> </a:t>
            </a:r>
          </a:p>
          <a:p>
            <a:r>
              <a:rPr lang="tr-TR" altLang="tr-TR" b="1" smtClean="0">
                <a:solidFill>
                  <a:schemeClr val="tx1"/>
                </a:solidFill>
              </a:rPr>
              <a:t> Onların özgüvenlerini pekiştirecek sözler söyleyin.</a:t>
            </a:r>
          </a:p>
          <a:p>
            <a:r>
              <a:rPr lang="tr-TR" altLang="tr-TR" b="1" smtClean="0">
                <a:solidFill>
                  <a:schemeClr val="tx1"/>
                </a:solidFill>
              </a:rPr>
              <a:t>Çocuğunuzla ilgili problemleri onu suçlamadan ya da onun karakterini eleştirmeden tartışın.</a:t>
            </a:r>
          </a:p>
          <a:p>
            <a:endParaRPr lang="tr-TR" altLang="tr-TR" b="1" smtClean="0">
              <a:solidFill>
                <a:schemeClr val="tx1"/>
              </a:solidFill>
            </a:endParaRPr>
          </a:p>
          <a:p>
            <a:endParaRPr lang="tr-TR" altLang="tr-TR" b="1"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grpId="0" nodeType="clickEffect">
                                  <p:stCondLst>
                                    <p:cond delay="0"/>
                                  </p:stCondLst>
                                  <p:childTnLst>
                                    <p:set>
                                      <p:cBhvr>
                                        <p:cTn id="6" dur="500">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1" presetClass="entr" presetSubtype="0" fill="hold" grpId="0" nodeType="clickEffect">
                                  <p:stCondLst>
                                    <p:cond delay="0"/>
                                  </p:stCondLst>
                                  <p:childTnLst>
                                    <p:set>
                                      <p:cBhvr>
                                        <p:cTn id="10" dur="500">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1" presetClass="entr" presetSubtype="0" fill="hold" grpId="0" nodeType="clickEffect">
                                  <p:stCondLst>
                                    <p:cond delay="0"/>
                                  </p:stCondLst>
                                  <p:childTnLst>
                                    <p:set>
                                      <p:cBhvr>
                                        <p:cTn id="14" dur="500">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1" presetClass="entr" presetSubtype="0" fill="hold" grpId="0" nodeType="clickEffect">
                                  <p:stCondLst>
                                    <p:cond delay="0"/>
                                  </p:stCondLst>
                                  <p:childTnLst>
                                    <p:set>
                                      <p:cBhvr>
                                        <p:cTn id="18" dur="500">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1" presetClass="entr" presetSubtype="0" fill="hold" grpId="0" nodeType="clickEffect">
                                  <p:stCondLst>
                                    <p:cond delay="0"/>
                                  </p:stCondLst>
                                  <p:childTnLst>
                                    <p:set>
                                      <p:cBhvr>
                                        <p:cTn id="22" dur="500">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1" presetClass="entr" presetSubtype="0" fill="hold" grpId="0" nodeType="clickEffect">
                                  <p:stCondLst>
                                    <p:cond delay="0"/>
                                  </p:stCondLst>
                                  <p:childTnLst>
                                    <p:set>
                                      <p:cBhvr>
                                        <p:cTn id="26" dur="500">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704850"/>
            <a:ext cx="8226425" cy="708025"/>
          </a:xfrm>
        </p:spPr>
        <p:txBody>
          <a:bodyPr/>
          <a:lstStyle/>
          <a:p>
            <a:pPr algn="ctr"/>
            <a:r>
              <a:rPr lang="tr-TR" altLang="tr-TR" sz="4400" b="1" smtClean="0">
                <a:solidFill>
                  <a:schemeClr val="accent2"/>
                </a:solidFill>
              </a:rPr>
              <a:t>Sorumluluk Nedir ?</a:t>
            </a:r>
            <a:endParaRPr lang="tr-TR" altLang="tr-TR" sz="4400" b="1" smtClean="0"/>
          </a:p>
        </p:txBody>
      </p:sp>
      <p:sp>
        <p:nvSpPr>
          <p:cNvPr id="39939" name="Rectangle 3"/>
          <p:cNvSpPr>
            <a:spLocks noGrp="1" noChangeArrowheads="1"/>
          </p:cNvSpPr>
          <p:nvPr>
            <p:ph type="body" idx="1"/>
          </p:nvPr>
        </p:nvSpPr>
        <p:spPr>
          <a:xfrm>
            <a:off x="457200" y="1268413"/>
            <a:ext cx="8226425" cy="5053012"/>
          </a:xfrm>
        </p:spPr>
        <p:txBody>
          <a:bodyPr/>
          <a:lstStyle/>
          <a:p>
            <a:r>
              <a:rPr lang="tr-TR" altLang="tr-TR" sz="3200" b="1" smtClean="0">
                <a:solidFill>
                  <a:schemeClr val="tx1"/>
                </a:solidFill>
              </a:rPr>
              <a:t>    </a:t>
            </a:r>
          </a:p>
          <a:p>
            <a:endParaRPr lang="tr-TR" altLang="tr-TR" sz="3200" b="1" smtClean="0">
              <a:solidFill>
                <a:schemeClr val="tx1"/>
              </a:solidFill>
            </a:endParaRPr>
          </a:p>
          <a:p>
            <a:r>
              <a:rPr lang="tr-TR" altLang="tr-TR" sz="3200" b="1" smtClean="0">
                <a:solidFill>
                  <a:schemeClr val="tx1"/>
                </a:solidFill>
              </a:rPr>
              <a:t>    Sorumluluk, başkalarının haklarına saygı göstermek ve kendi davranışlarının sonuçlarını kabul etmektir.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685800" y="685800"/>
            <a:ext cx="7772400" cy="4975225"/>
          </a:xfrm>
        </p:spPr>
        <p:txBody>
          <a:bodyPr/>
          <a:lstStyle/>
          <a:p>
            <a:endParaRPr lang="tr-TR" altLang="tr-TR" b="1" smtClean="0">
              <a:solidFill>
                <a:schemeClr val="tx1"/>
              </a:solidFill>
            </a:endParaRPr>
          </a:p>
          <a:p>
            <a:r>
              <a:rPr lang="tr-TR" altLang="tr-TR" b="1" smtClean="0">
                <a:solidFill>
                  <a:schemeClr val="tx1"/>
                </a:solidFill>
              </a:rPr>
              <a:t>Çocuğa sorumluluk vermek, kişilik gelişimine pozitif yönde etkileyen ve hızlandıran bir unsurdur.</a:t>
            </a:r>
          </a:p>
          <a:p>
            <a:r>
              <a:rPr lang="tr-TR" altLang="tr-TR" b="1" smtClean="0">
                <a:solidFill>
                  <a:schemeClr val="tx1"/>
                </a:solidFill>
              </a:rPr>
              <a:t>Uygun dozda (yaşına, cinsiyetine, fizik gücüne uygun) yüklenen sorumluluk;</a:t>
            </a:r>
          </a:p>
          <a:p>
            <a:r>
              <a:rPr lang="tr-TR" altLang="tr-TR" b="1" smtClean="0">
                <a:solidFill>
                  <a:schemeClr val="tx1"/>
                </a:solidFill>
              </a:rPr>
              <a:t>*çocuğun kendine güvenini arttırır,</a:t>
            </a:r>
          </a:p>
          <a:p>
            <a:r>
              <a:rPr lang="tr-TR" altLang="tr-TR" b="1" smtClean="0">
                <a:solidFill>
                  <a:schemeClr val="tx1"/>
                </a:solidFill>
              </a:rPr>
              <a:t>*paylaşma ve başarma duygularını tatmin eder, </a:t>
            </a:r>
          </a:p>
          <a:p>
            <a:r>
              <a:rPr lang="tr-TR" altLang="tr-TR" b="1" smtClean="0">
                <a:solidFill>
                  <a:schemeClr val="tx1"/>
                </a:solidFill>
              </a:rPr>
              <a:t>*insiyatif koyma, çevresini ve kendini organize ve kontrol etme becerilerini geliştirir.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 calcmode="lin" valueType="num">
                                      <p:cBhvr>
                                        <p:cTn id="7"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9459">
                                            <p:txEl>
                                              <p:pRg st="1" end="1"/>
                                            </p:txEl>
                                          </p:spTgt>
                                        </p:tgtEl>
                                        <p:attrNameLst>
                                          <p:attrName>ppt_h</p:attrName>
                                        </p:attrNameLst>
                                      </p:cBhvr>
                                      <p:tavLst>
                                        <p:tav tm="0">
                                          <p:val>
                                            <p:fltVal val="0"/>
                                          </p:val>
                                        </p:tav>
                                        <p:tav tm="100000">
                                          <p:val>
                                            <p:strVal val="#ppt_h"/>
                                          </p:val>
                                        </p:tav>
                                      </p:tavLst>
                                    </p:anim>
                                    <p:anim calcmode="lin" valueType="num">
                                      <p:cBhvr>
                                        <p:cTn id="9" dur="500" fill="hold"/>
                                        <p:tgtEl>
                                          <p:spTgt spid="19459">
                                            <p:txEl>
                                              <p:pRg st="1" end="1"/>
                                            </p:txEl>
                                          </p:spTgt>
                                        </p:tgtEl>
                                        <p:attrNameLst>
                                          <p:attrName>ppt_x</p:attrName>
                                        </p:attrNameLst>
                                      </p:cBhvr>
                                      <p:tavLst>
                                        <p:tav tm="0">
                                          <p:val>
                                            <p:fltVal val="0.5"/>
                                          </p:val>
                                        </p:tav>
                                        <p:tav tm="100000">
                                          <p:val>
                                            <p:strVal val="#ppt_x"/>
                                          </p:val>
                                        </p:tav>
                                      </p:tavLst>
                                    </p:anim>
                                    <p:anim calcmode="lin" valueType="num">
                                      <p:cBhvr>
                                        <p:cTn id="10" dur="500" fill="hold"/>
                                        <p:tgtEl>
                                          <p:spTgt spid="19459">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 calcmode="lin" valueType="num">
                                      <p:cBhvr>
                                        <p:cTn id="15" dur="5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9459">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19459">
                                            <p:txEl>
                                              <p:pRg st="2" end="2"/>
                                            </p:txEl>
                                          </p:spTgt>
                                        </p:tgtEl>
                                        <p:attrNameLst>
                                          <p:attrName>ppt_x</p:attrName>
                                        </p:attrNameLst>
                                      </p:cBhvr>
                                      <p:tavLst>
                                        <p:tav tm="0">
                                          <p:val>
                                            <p:fltVal val="0.5"/>
                                          </p:val>
                                        </p:tav>
                                        <p:tav tm="100000">
                                          <p:val>
                                            <p:strVal val="#ppt_x"/>
                                          </p:val>
                                        </p:tav>
                                      </p:tavLst>
                                    </p:anim>
                                    <p:anim calcmode="lin" valueType="num">
                                      <p:cBhvr>
                                        <p:cTn id="18" dur="500" fill="hold"/>
                                        <p:tgtEl>
                                          <p:spTgt spid="19459">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9459">
                                            <p:txEl>
                                              <p:pRg st="3" end="3"/>
                                            </p:txEl>
                                          </p:spTgt>
                                        </p:tgtEl>
                                        <p:attrNameLst>
                                          <p:attrName>style.visibility</p:attrName>
                                        </p:attrNameLst>
                                      </p:cBhvr>
                                      <p:to>
                                        <p:strVal val="visible"/>
                                      </p:to>
                                    </p:set>
                                    <p:anim calcmode="lin" valueType="num">
                                      <p:cBhvr>
                                        <p:cTn id="23" dur="5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19459">
                                            <p:txEl>
                                              <p:pRg st="3" end="3"/>
                                            </p:txEl>
                                          </p:spTgt>
                                        </p:tgtEl>
                                        <p:attrNameLst>
                                          <p:attrName>ppt_h</p:attrName>
                                        </p:attrNameLst>
                                      </p:cBhvr>
                                      <p:tavLst>
                                        <p:tav tm="0">
                                          <p:val>
                                            <p:fltVal val="0"/>
                                          </p:val>
                                        </p:tav>
                                        <p:tav tm="100000">
                                          <p:val>
                                            <p:strVal val="#ppt_h"/>
                                          </p:val>
                                        </p:tav>
                                      </p:tavLst>
                                    </p:anim>
                                    <p:anim calcmode="lin" valueType="num">
                                      <p:cBhvr>
                                        <p:cTn id="25" dur="500" fill="hold"/>
                                        <p:tgtEl>
                                          <p:spTgt spid="19459">
                                            <p:txEl>
                                              <p:pRg st="3" end="3"/>
                                            </p:txEl>
                                          </p:spTgt>
                                        </p:tgtEl>
                                        <p:attrNameLst>
                                          <p:attrName>ppt_x</p:attrName>
                                        </p:attrNameLst>
                                      </p:cBhvr>
                                      <p:tavLst>
                                        <p:tav tm="0">
                                          <p:val>
                                            <p:fltVal val="0.5"/>
                                          </p:val>
                                        </p:tav>
                                        <p:tav tm="100000">
                                          <p:val>
                                            <p:strVal val="#ppt_x"/>
                                          </p:val>
                                        </p:tav>
                                      </p:tavLst>
                                    </p:anim>
                                    <p:anim calcmode="lin" valueType="num">
                                      <p:cBhvr>
                                        <p:cTn id="26" dur="500" fill="hold"/>
                                        <p:tgtEl>
                                          <p:spTgt spid="19459">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p:cTn id="31" dur="500" fill="hold"/>
                                        <p:tgtEl>
                                          <p:spTgt spid="1945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9459">
                                            <p:txEl>
                                              <p:pRg st="4" end="4"/>
                                            </p:txEl>
                                          </p:spTgt>
                                        </p:tgtEl>
                                        <p:attrNameLst>
                                          <p:attrName>ppt_h</p:attrName>
                                        </p:attrNameLst>
                                      </p:cBhvr>
                                      <p:tavLst>
                                        <p:tav tm="0">
                                          <p:val>
                                            <p:fltVal val="0"/>
                                          </p:val>
                                        </p:tav>
                                        <p:tav tm="100000">
                                          <p:val>
                                            <p:strVal val="#ppt_h"/>
                                          </p:val>
                                        </p:tav>
                                      </p:tavLst>
                                    </p:anim>
                                    <p:anim calcmode="lin" valueType="num">
                                      <p:cBhvr>
                                        <p:cTn id="33" dur="500" fill="hold"/>
                                        <p:tgtEl>
                                          <p:spTgt spid="19459">
                                            <p:txEl>
                                              <p:pRg st="4" end="4"/>
                                            </p:txEl>
                                          </p:spTgt>
                                        </p:tgtEl>
                                        <p:attrNameLst>
                                          <p:attrName>ppt_x</p:attrName>
                                        </p:attrNameLst>
                                      </p:cBhvr>
                                      <p:tavLst>
                                        <p:tav tm="0">
                                          <p:val>
                                            <p:fltVal val="0.5"/>
                                          </p:val>
                                        </p:tav>
                                        <p:tav tm="100000">
                                          <p:val>
                                            <p:strVal val="#ppt_x"/>
                                          </p:val>
                                        </p:tav>
                                      </p:tavLst>
                                    </p:anim>
                                    <p:anim calcmode="lin" valueType="num">
                                      <p:cBhvr>
                                        <p:cTn id="34" dur="500" fill="hold"/>
                                        <p:tgtEl>
                                          <p:spTgt spid="19459">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9459">
                                            <p:txEl>
                                              <p:pRg st="5" end="5"/>
                                            </p:txEl>
                                          </p:spTgt>
                                        </p:tgtEl>
                                        <p:attrNameLst>
                                          <p:attrName>style.visibility</p:attrName>
                                        </p:attrNameLst>
                                      </p:cBhvr>
                                      <p:to>
                                        <p:strVal val="visible"/>
                                      </p:to>
                                    </p:set>
                                    <p:anim calcmode="lin" valueType="num">
                                      <p:cBhvr>
                                        <p:cTn id="39" dur="500" fill="hold"/>
                                        <p:tgtEl>
                                          <p:spTgt spid="19459">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19459">
                                            <p:txEl>
                                              <p:pRg st="5" end="5"/>
                                            </p:txEl>
                                          </p:spTgt>
                                        </p:tgtEl>
                                        <p:attrNameLst>
                                          <p:attrName>ppt_h</p:attrName>
                                        </p:attrNameLst>
                                      </p:cBhvr>
                                      <p:tavLst>
                                        <p:tav tm="0">
                                          <p:val>
                                            <p:fltVal val="0"/>
                                          </p:val>
                                        </p:tav>
                                        <p:tav tm="100000">
                                          <p:val>
                                            <p:strVal val="#ppt_h"/>
                                          </p:val>
                                        </p:tav>
                                      </p:tavLst>
                                    </p:anim>
                                    <p:anim calcmode="lin" valueType="num">
                                      <p:cBhvr>
                                        <p:cTn id="41" dur="500" fill="hold"/>
                                        <p:tgtEl>
                                          <p:spTgt spid="19459">
                                            <p:txEl>
                                              <p:pRg st="5" end="5"/>
                                            </p:txEl>
                                          </p:spTgt>
                                        </p:tgtEl>
                                        <p:attrNameLst>
                                          <p:attrName>ppt_x</p:attrName>
                                        </p:attrNameLst>
                                      </p:cBhvr>
                                      <p:tavLst>
                                        <p:tav tm="0">
                                          <p:val>
                                            <p:fltVal val="0.5"/>
                                          </p:val>
                                        </p:tav>
                                        <p:tav tm="100000">
                                          <p:val>
                                            <p:strVal val="#ppt_x"/>
                                          </p:val>
                                        </p:tav>
                                      </p:tavLst>
                                    </p:anim>
                                    <p:anim calcmode="lin" valueType="num">
                                      <p:cBhvr>
                                        <p:cTn id="42" dur="500" fill="hold"/>
                                        <p:tgtEl>
                                          <p:spTgt spid="19459">
                                            <p:txEl>
                                              <p:pRg st="5" end="5"/>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704850"/>
            <a:ext cx="8226425" cy="636588"/>
          </a:xfrm>
        </p:spPr>
        <p:txBody>
          <a:bodyPr/>
          <a:lstStyle/>
          <a:p>
            <a:pPr algn="ctr"/>
            <a:r>
              <a:rPr lang="tr-TR" altLang="tr-TR" b="1" smtClean="0">
                <a:solidFill>
                  <a:schemeClr val="tx1"/>
                </a:solidFill>
              </a:rPr>
              <a:t>ÖNERİLER</a:t>
            </a:r>
            <a:endParaRPr lang="tr-TR" altLang="tr-TR" smtClean="0">
              <a:solidFill>
                <a:schemeClr val="tx1"/>
              </a:solidFill>
            </a:endParaRPr>
          </a:p>
        </p:txBody>
      </p:sp>
      <p:sp>
        <p:nvSpPr>
          <p:cNvPr id="41987" name="Rectangle 3"/>
          <p:cNvSpPr>
            <a:spLocks noGrp="1" noChangeArrowheads="1"/>
          </p:cNvSpPr>
          <p:nvPr>
            <p:ph type="body" idx="1"/>
          </p:nvPr>
        </p:nvSpPr>
        <p:spPr>
          <a:xfrm>
            <a:off x="457200" y="1341438"/>
            <a:ext cx="8226425" cy="4979987"/>
          </a:xfrm>
        </p:spPr>
        <p:txBody>
          <a:bodyPr/>
          <a:lstStyle/>
          <a:p>
            <a:r>
              <a:rPr lang="tr-TR" altLang="tr-TR" b="1" smtClean="0">
                <a:solidFill>
                  <a:schemeClr val="tx1"/>
                </a:solidFill>
              </a:rPr>
              <a:t>Çocuğa kendine yetmeyi ve kendi kendini yönetmeyi öğretin. Öyle bir  ortam hazırlayın ki, ayakları üzerinde durmayı, kendi kanatlarıyla uçmayı öğrenebilsin.</a:t>
            </a:r>
          </a:p>
          <a:p>
            <a:r>
              <a:rPr lang="tr-TR" altLang="tr-TR" b="1" smtClean="0">
                <a:solidFill>
                  <a:schemeClr val="tx1"/>
                </a:solidFill>
              </a:rPr>
              <a:t>Çocuğa yaşına ve gelişim düzeyine uygun görev ve sorumluluklar verin.</a:t>
            </a:r>
          </a:p>
          <a:p>
            <a:r>
              <a:rPr lang="tr-TR" altLang="tr-TR" b="1" smtClean="0">
                <a:solidFill>
                  <a:schemeClr val="tx1"/>
                </a:solidFill>
              </a:rPr>
              <a:t>Çocuğun seçim yapmasına izin verin.</a:t>
            </a:r>
            <a:r>
              <a:rPr lang="tr-TR" altLang="tr-TR" smtClean="0">
                <a:solidFill>
                  <a:schemeClr val="hlink"/>
                </a:solidFill>
              </a:rPr>
              <a:t> </a:t>
            </a:r>
          </a:p>
          <a:p>
            <a:r>
              <a:rPr lang="tr-TR" altLang="tr-TR" b="1" smtClean="0">
                <a:solidFill>
                  <a:schemeClr val="tx1"/>
                </a:solidFill>
              </a:rPr>
              <a:t>Sorumluluk alma konusunda çocuğun gösterdiği çabalara saygı duyun.</a:t>
            </a:r>
          </a:p>
          <a:p>
            <a:r>
              <a:rPr lang="tr-TR" altLang="tr-TR" b="1" smtClean="0">
                <a:solidFill>
                  <a:schemeClr val="tx1"/>
                </a:solidFill>
              </a:rPr>
              <a:t>Onu görev ve sorumluluklarıyla baş başa bırakın.</a:t>
            </a:r>
          </a:p>
          <a:p>
            <a:endParaRPr lang="tr-TR" altLang="tr-TR" b="1" smtClean="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Başlık 1"/>
          <p:cNvSpPr>
            <a:spLocks noGrp="1"/>
          </p:cNvSpPr>
          <p:nvPr>
            <p:ph type="title"/>
          </p:nvPr>
        </p:nvSpPr>
        <p:spPr>
          <a:xfrm>
            <a:off x="457200" y="704850"/>
            <a:ext cx="8226425" cy="420688"/>
          </a:xfrm>
        </p:spPr>
        <p:txBody>
          <a:bodyPr/>
          <a:lstStyle/>
          <a:p>
            <a:endParaRPr lang="tr-TR" altLang="tr-TR" smtClean="0"/>
          </a:p>
        </p:txBody>
      </p:sp>
      <p:sp>
        <p:nvSpPr>
          <p:cNvPr id="43011" name="İçerik Yer Tutucusu 2"/>
          <p:cNvSpPr>
            <a:spLocks noGrp="1"/>
          </p:cNvSpPr>
          <p:nvPr>
            <p:ph idx="1"/>
          </p:nvPr>
        </p:nvSpPr>
        <p:spPr>
          <a:xfrm>
            <a:off x="457200" y="765175"/>
            <a:ext cx="8226425" cy="5556250"/>
          </a:xfrm>
        </p:spPr>
        <p:txBody>
          <a:bodyPr/>
          <a:lstStyle/>
          <a:p>
            <a:endParaRPr lang="tr-TR" altLang="tr-TR" b="1" smtClean="0">
              <a:solidFill>
                <a:schemeClr val="tx1"/>
              </a:solidFill>
            </a:endParaRPr>
          </a:p>
          <a:p>
            <a:r>
              <a:rPr lang="tr-TR" altLang="tr-TR" b="1" smtClean="0">
                <a:solidFill>
                  <a:schemeClr val="tx1"/>
                </a:solidFill>
              </a:rPr>
              <a:t>Sorununu çözmek yerine, kendi sorununu çözmesine fırsat vermeniz, çocuğunuzun sorumluluk duygusunu geliştirecektir.</a:t>
            </a:r>
            <a:r>
              <a:rPr lang="tr-TR" altLang="tr-TR" smtClean="0">
                <a:solidFill>
                  <a:schemeClr val="hlink"/>
                </a:solidFill>
              </a:rPr>
              <a:t> </a:t>
            </a:r>
          </a:p>
          <a:p>
            <a:r>
              <a:rPr lang="tr-TR" altLang="tr-TR" b="1" smtClean="0">
                <a:solidFill>
                  <a:schemeClr val="tx1"/>
                </a:solidFill>
              </a:rPr>
              <a:t>Çocuğunuza sevildiğini, istendiğini ve sizin için önemli olduğunu hissettirin.</a:t>
            </a:r>
          </a:p>
          <a:p>
            <a:r>
              <a:rPr lang="tr-TR" altLang="tr-TR" b="1" smtClean="0">
                <a:solidFill>
                  <a:schemeClr val="tx1"/>
                </a:solidFill>
              </a:rPr>
              <a:t>Çocuğunuzun deneyim ve girişimlerindeki yanlışları  kırıcı biçimde eleştirmeyin.</a:t>
            </a:r>
          </a:p>
          <a:p>
            <a:r>
              <a:rPr lang="tr-TR" altLang="tr-TR" b="1" smtClean="0">
                <a:solidFill>
                  <a:schemeClr val="tx1"/>
                </a:solidFill>
              </a:rPr>
              <a:t>Evde net kurallarınız olsun ve bunlar duruma, olaylara ve sizin içinde bulunduğunuz psikolojik duruma göre değişmesin.</a:t>
            </a:r>
          </a:p>
          <a:p>
            <a:endParaRPr lang="tr-TR" altLang="tr-TR" b="1" smtClean="0">
              <a:solidFill>
                <a:schemeClr val="tx1"/>
              </a:solidFill>
            </a:endParaRPr>
          </a:p>
          <a:p>
            <a:endParaRPr lang="tr-TR" altLang="tr-TR" b="1" smtClean="0">
              <a:solidFill>
                <a:schemeClr val="tx1"/>
              </a:solidFill>
            </a:endParaRPr>
          </a:p>
          <a:p>
            <a:endParaRPr lang="tr-TR" altLang="tr-TR" b="1" smtClean="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457200" y="111760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tr-TR" altLang="tr-TR" sz="3200" b="1">
                <a:solidFill>
                  <a:srgbClr val="04617B"/>
                </a:solidFill>
                <a:latin typeface="Calibri" panose="020F0502020204030204" pitchFamily="34" charset="0"/>
              </a:rPr>
              <a:t>ÇOCUKLA ZAMAN GEÇİRMEK VE OYUN</a:t>
            </a:r>
          </a:p>
        </p:txBody>
      </p:sp>
      <p:sp>
        <p:nvSpPr>
          <p:cNvPr id="44035" name="Text Box 2"/>
          <p:cNvSpPr txBox="1">
            <a:spLocks noChangeArrowheads="1"/>
          </p:cNvSpPr>
          <p:nvPr/>
        </p:nvSpPr>
        <p:spPr bwMode="auto">
          <a:xfrm>
            <a:off x="457200" y="1935163"/>
            <a:ext cx="8229600" cy="43894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eaLnBrk="0" hangingPunct="0">
              <a:spcBef>
                <a:spcPts val="65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buClrTx/>
              <a:buSzPct val="95000"/>
              <a:buFontTx/>
              <a:buNone/>
            </a:pPr>
            <a:endParaRPr lang="tr-TR" altLang="tr-TR"/>
          </a:p>
          <a:p>
            <a:pPr algn="ctr" eaLnBrk="1" hangingPunct="1">
              <a:buClrTx/>
              <a:buSzPct val="95000"/>
              <a:buFontTx/>
              <a:buNone/>
            </a:pPr>
            <a:endParaRPr lang="tr-TR" altLang="tr-TR"/>
          </a:p>
          <a:p>
            <a:pPr algn="ctr" eaLnBrk="1" hangingPunct="1">
              <a:buClrTx/>
              <a:buSzPct val="95000"/>
              <a:buFontTx/>
              <a:buNone/>
            </a:pPr>
            <a:endParaRPr lang="tr-TR" altLang="tr-TR"/>
          </a:p>
          <a:p>
            <a:pPr algn="ctr" eaLnBrk="1" hangingPunct="1">
              <a:spcBef>
                <a:spcPts val="600"/>
              </a:spcBef>
              <a:buClrTx/>
              <a:buSzPct val="95000"/>
              <a:buFontTx/>
              <a:buNone/>
            </a:pPr>
            <a:r>
              <a:rPr lang="tr-TR" altLang="tr-TR" sz="2400" b="1"/>
              <a:t>‘OYUN’ ÇOCUĞUN TÜM GELİŞİM ALANLARINA KATKI SAĞLAR</a:t>
            </a:r>
          </a:p>
          <a:p>
            <a:pPr algn="ctr" eaLnBrk="1" hangingPunct="1">
              <a:spcBef>
                <a:spcPts val="600"/>
              </a:spcBef>
              <a:buClrTx/>
              <a:buSzPct val="95000"/>
              <a:buFontTx/>
              <a:buNone/>
            </a:pPr>
            <a:endParaRPr lang="tr-TR" altLang="tr-TR" sz="2400" b="1"/>
          </a:p>
        </p:txBody>
      </p:sp>
      <p:pic>
        <p:nvPicPr>
          <p:cNvPr id="44036"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4508500"/>
            <a:ext cx="3851275" cy="223361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44037"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43550" y="4508500"/>
            <a:ext cx="3600450" cy="223361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720725" y="287338"/>
            <a:ext cx="7554913" cy="5975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ts val="700"/>
              </a:spcBef>
              <a:buClrTx/>
              <a:buFontTx/>
              <a:buNone/>
            </a:pPr>
            <a:endParaRPr lang="tr-TR" altLang="tr-TR" sz="2800" b="1">
              <a:latin typeface="Comic Sans MS" panose="030F0702030302020204" pitchFamily="66" charset="0"/>
            </a:endParaRPr>
          </a:p>
          <a:p>
            <a:pPr eaLnBrk="1" hangingPunct="1">
              <a:spcBef>
                <a:spcPts val="700"/>
              </a:spcBef>
              <a:buClrTx/>
              <a:buFontTx/>
              <a:buNone/>
            </a:pPr>
            <a:endParaRPr lang="tr-TR" altLang="tr-TR" sz="2800" b="1">
              <a:latin typeface="Comic Sans MS" panose="030F0702030302020204" pitchFamily="66" charset="0"/>
            </a:endParaRPr>
          </a:p>
          <a:p>
            <a:pPr algn="ctr" eaLnBrk="1" hangingPunct="1">
              <a:spcBef>
                <a:spcPts val="700"/>
              </a:spcBef>
              <a:buClrTx/>
              <a:buFontTx/>
              <a:buNone/>
            </a:pPr>
            <a:r>
              <a:rPr lang="tr-TR" altLang="tr-TR" sz="3200" b="1">
                <a:latin typeface="Comic Sans MS" panose="030F0702030302020204" pitchFamily="66" charset="0"/>
              </a:rPr>
              <a:t>AİLE MODELLERİ VE ÇOCUK ÜZERİNDEKİ ETKİSİ</a:t>
            </a:r>
          </a:p>
          <a:p>
            <a:pPr eaLnBrk="1" hangingPunct="1">
              <a:spcBef>
                <a:spcPts val="700"/>
              </a:spcBef>
              <a:buClrTx/>
              <a:buFontTx/>
              <a:buNone/>
            </a:pPr>
            <a:endParaRPr lang="tr-TR" altLang="tr-TR" sz="2800" b="1">
              <a:latin typeface="Comic Sans MS" panose="030F0702030302020204" pitchFamily="66" charset="0"/>
            </a:endParaRPr>
          </a:p>
          <a:p>
            <a:pPr eaLnBrk="1" hangingPunct="1">
              <a:spcBef>
                <a:spcPts val="700"/>
              </a:spcBef>
              <a:buClrTx/>
              <a:buFontTx/>
              <a:buNone/>
            </a:pPr>
            <a:r>
              <a:rPr lang="tr-TR" altLang="tr-TR" sz="2800" b="1">
                <a:latin typeface="Comic Sans MS" panose="030F0702030302020204" pitchFamily="66" charset="0"/>
              </a:rPr>
              <a:t>-OTORİTER AİLE TUTUMU</a:t>
            </a:r>
          </a:p>
          <a:p>
            <a:pPr eaLnBrk="1" hangingPunct="1">
              <a:spcBef>
                <a:spcPts val="700"/>
              </a:spcBef>
              <a:buClrTx/>
              <a:buFontTx/>
              <a:buNone/>
            </a:pPr>
            <a:r>
              <a:rPr lang="tr-TR" altLang="tr-TR" sz="2800" b="1">
                <a:latin typeface="Comic Sans MS" panose="030F0702030302020204" pitchFamily="66" charset="0"/>
              </a:rPr>
              <a:t>-İLGİSİZ AİLE TUTUMU</a:t>
            </a:r>
          </a:p>
          <a:p>
            <a:pPr eaLnBrk="1" hangingPunct="1">
              <a:spcBef>
                <a:spcPts val="700"/>
              </a:spcBef>
              <a:buClrTx/>
              <a:buFontTx/>
              <a:buNone/>
            </a:pPr>
            <a:r>
              <a:rPr lang="tr-TR" altLang="tr-TR" sz="2800" b="1">
                <a:latin typeface="Comic Sans MS" panose="030F0702030302020204" pitchFamily="66" charset="0"/>
              </a:rPr>
              <a:t>-AŞIRI KORUYUCU AİLE TUTUMU</a:t>
            </a:r>
          </a:p>
          <a:p>
            <a:pPr eaLnBrk="1" hangingPunct="1">
              <a:spcBef>
                <a:spcPts val="700"/>
              </a:spcBef>
              <a:buClrTx/>
              <a:buFontTx/>
              <a:buNone/>
            </a:pPr>
            <a:r>
              <a:rPr lang="tr-TR" altLang="tr-TR" sz="2800" b="1">
                <a:latin typeface="Comic Sans MS" panose="030F0702030302020204" pitchFamily="66" charset="0"/>
              </a:rPr>
              <a:t>-TUTARSIZ AİLE TUTUMU</a:t>
            </a:r>
          </a:p>
          <a:p>
            <a:pPr eaLnBrk="1" hangingPunct="1">
              <a:spcBef>
                <a:spcPts val="700"/>
              </a:spcBef>
              <a:buClrTx/>
              <a:buFontTx/>
              <a:buNone/>
            </a:pPr>
            <a:r>
              <a:rPr lang="tr-TR" altLang="tr-TR" sz="2800" b="1">
                <a:latin typeface="Comic Sans MS" panose="030F0702030302020204" pitchFamily="66" charset="0"/>
              </a:rPr>
              <a:t>-DEMOKRATİK(OLUMLU) AİLE TUTUMU</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468313" y="549275"/>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tr-TR" altLang="tr-TR" sz="3200" b="1">
                <a:solidFill>
                  <a:srgbClr val="04617B"/>
                </a:solidFill>
                <a:latin typeface="Calibri" panose="020F0502020204030204" pitchFamily="34" charset="0"/>
              </a:rPr>
              <a:t>OYUNDA AİLENİN ROLÜ</a:t>
            </a:r>
          </a:p>
        </p:txBody>
      </p:sp>
      <p:pic>
        <p:nvPicPr>
          <p:cNvPr id="45059"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03350" y="2276475"/>
            <a:ext cx="6264275" cy="42481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395288" y="1281113"/>
            <a:ext cx="8229600" cy="5576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pPr>
              <a:lnSpc>
                <a:spcPct val="90000"/>
              </a:lnSpc>
              <a:spcBef>
                <a:spcPts val="600"/>
              </a:spcBef>
              <a:buClr>
                <a:srgbClr val="0BD0D9"/>
              </a:buClr>
              <a:buSzPct val="95000"/>
              <a:buFont typeface="Wingdings 2" pitchFamily="16" charset="2"/>
              <a:buChar char=""/>
              <a:defRPr/>
            </a:pPr>
            <a:r>
              <a:rPr lang="tr-TR" altLang="tr-TR" sz="2400" dirty="0" smtClean="0">
                <a:latin typeface="Constantia" pitchFamily="16" charset="0"/>
              </a:rPr>
              <a:t>Oyun oynamaya zaman ayırabilmesi için ders ve diğer sorumluluklarına zaman ayırmasına yönelik planlama yapmasına destek olabilirsiniz</a:t>
            </a:r>
          </a:p>
          <a:p>
            <a:pPr>
              <a:lnSpc>
                <a:spcPct val="90000"/>
              </a:lnSpc>
              <a:spcBef>
                <a:spcPts val="600"/>
              </a:spcBef>
              <a:buClr>
                <a:srgbClr val="0BD0D9"/>
              </a:buClr>
              <a:buSzPct val="95000"/>
              <a:buFont typeface="Wingdings 2" pitchFamily="16" charset="2"/>
              <a:buChar char=""/>
              <a:defRPr/>
            </a:pPr>
            <a:r>
              <a:rPr lang="tr-TR" altLang="tr-TR" sz="2400" dirty="0" smtClean="0">
                <a:latin typeface="Constantia" pitchFamily="16" charset="0"/>
              </a:rPr>
              <a:t>Değişik oyunlar oynamasına ortam sağlayabilirsiniz</a:t>
            </a:r>
          </a:p>
          <a:p>
            <a:pPr>
              <a:lnSpc>
                <a:spcPct val="90000"/>
              </a:lnSpc>
              <a:spcBef>
                <a:spcPts val="600"/>
              </a:spcBef>
              <a:buClr>
                <a:srgbClr val="0BD0D9"/>
              </a:buClr>
              <a:buSzPct val="95000"/>
              <a:buFont typeface="Wingdings 2" pitchFamily="16" charset="2"/>
              <a:buChar char=""/>
              <a:defRPr/>
            </a:pPr>
            <a:r>
              <a:rPr lang="tr-TR" altLang="tr-TR" sz="2400" dirty="0" smtClean="0">
                <a:latin typeface="Constantia" pitchFamily="16" charset="0"/>
              </a:rPr>
              <a:t>Çocuğun açık havada oyunlar oynamasını sağlamak için onu parklara götürebilirsiniz</a:t>
            </a:r>
          </a:p>
          <a:p>
            <a:pPr>
              <a:lnSpc>
                <a:spcPct val="90000"/>
              </a:lnSpc>
              <a:spcBef>
                <a:spcPts val="600"/>
              </a:spcBef>
              <a:buClr>
                <a:srgbClr val="0BD0D9"/>
              </a:buClr>
              <a:buSzPct val="95000"/>
              <a:buFont typeface="Wingdings 2" pitchFamily="16" charset="2"/>
              <a:buChar char=""/>
              <a:defRPr/>
            </a:pPr>
            <a:r>
              <a:rPr lang="tr-TR" altLang="tr-TR" sz="2400" dirty="0" smtClean="0">
                <a:latin typeface="Constantia" pitchFamily="16" charset="0"/>
              </a:rPr>
              <a:t>Çocukla birlikte ailece oyunlar oynayabilir, hoş vakit geçirebilirsiniz ( sessiz film, kağıt oyunları, satranç, dama, kelime oyunları, top gibi)</a:t>
            </a:r>
          </a:p>
          <a:p>
            <a:pPr>
              <a:lnSpc>
                <a:spcPct val="90000"/>
              </a:lnSpc>
              <a:spcBef>
                <a:spcPts val="600"/>
              </a:spcBef>
              <a:buClr>
                <a:srgbClr val="0BD0D9"/>
              </a:buClr>
              <a:buSzPct val="95000"/>
              <a:buFont typeface="Wingdings 2" pitchFamily="16" charset="2"/>
              <a:buChar char=""/>
              <a:defRPr/>
            </a:pPr>
            <a:r>
              <a:rPr lang="tr-TR" altLang="tr-TR" sz="2400" dirty="0" smtClean="0">
                <a:latin typeface="Constantia" pitchFamily="16" charset="0"/>
              </a:rPr>
              <a:t>Çocuğun oyun oynayabilmesi için arkadaşlarını eve çağırabilirsiniz</a:t>
            </a:r>
          </a:p>
          <a:p>
            <a:pPr>
              <a:lnSpc>
                <a:spcPct val="90000"/>
              </a:lnSpc>
              <a:spcBef>
                <a:spcPts val="600"/>
              </a:spcBef>
              <a:buClr>
                <a:srgbClr val="0BD0D9"/>
              </a:buClr>
              <a:buSzPct val="95000"/>
              <a:buFont typeface="Wingdings 2" pitchFamily="16" charset="2"/>
              <a:buChar char=""/>
              <a:defRPr/>
            </a:pPr>
            <a:r>
              <a:rPr lang="tr-TR" altLang="tr-TR" sz="2400" dirty="0" smtClean="0">
                <a:latin typeface="Constantia" pitchFamily="16" charset="0"/>
              </a:rPr>
              <a:t>Çocuğun okulda var olan basketbol, voleybol, halk oyunları ve tiyatro gibi sosyal faaliyetlere katılmasını destekleyebilirsiniz</a:t>
            </a:r>
          </a:p>
          <a:p>
            <a:pPr marL="271463">
              <a:lnSpc>
                <a:spcPct val="90000"/>
              </a:lnSpc>
              <a:spcBef>
                <a:spcPts val="600"/>
              </a:spcBef>
              <a:buClrTx/>
              <a:buSzPct val="95000"/>
              <a:buFontTx/>
              <a:buNone/>
              <a:defRPr/>
            </a:pPr>
            <a:endParaRPr lang="tr-TR" altLang="tr-TR" sz="2400" dirty="0" smtClean="0">
              <a:latin typeface="Constantia" pitchFamily="16"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916238" y="260350"/>
            <a:ext cx="338455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tr-TR" altLang="tr-TR" sz="3200" b="1">
                <a:solidFill>
                  <a:srgbClr val="04617B"/>
                </a:solidFill>
                <a:latin typeface="Calibri" panose="020F0502020204030204" pitchFamily="34" charset="0"/>
              </a:rPr>
              <a:t>OYUNCAK SEÇİMİ</a:t>
            </a:r>
          </a:p>
        </p:txBody>
      </p:sp>
      <p:sp>
        <p:nvSpPr>
          <p:cNvPr id="47107" name="Text Box 2"/>
          <p:cNvSpPr txBox="1">
            <a:spLocks noChangeArrowheads="1"/>
          </p:cNvSpPr>
          <p:nvPr/>
        </p:nvSpPr>
        <p:spPr bwMode="auto">
          <a:xfrm>
            <a:off x="468313" y="1916113"/>
            <a:ext cx="8229600" cy="4941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eaLnBrk="0" hangingPunct="0">
              <a:spcBef>
                <a:spcPts val="650"/>
              </a:spcBef>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ts val="500"/>
              </a:spcBef>
              <a:buClr>
                <a:srgbClr val="0BD0D9"/>
              </a:buClr>
              <a:buSzPct val="95000"/>
              <a:buFont typeface="Wingdings 2" panose="05020102010507070707" pitchFamily="18" charset="2"/>
              <a:buChar char=""/>
            </a:pPr>
            <a:r>
              <a:rPr lang="tr-TR" altLang="tr-TR" sz="2000"/>
              <a:t>Çocukların tek bir gelişim alanına yönelik oyuncak seçilmemeli</a:t>
            </a:r>
          </a:p>
          <a:p>
            <a:pPr eaLnBrk="1" hangingPunct="1">
              <a:spcBef>
                <a:spcPts val="500"/>
              </a:spcBef>
              <a:buClr>
                <a:srgbClr val="0BD0D9"/>
              </a:buClr>
              <a:buSzPct val="95000"/>
              <a:buFont typeface="Wingdings 2" panose="05020102010507070707" pitchFamily="18" charset="2"/>
              <a:buChar char=""/>
            </a:pPr>
            <a:r>
              <a:rPr lang="tr-TR" altLang="tr-TR" sz="2000"/>
              <a:t>Evdeki malzemeler de çocukların oyunlarında kullanılabilir (çanta, bluz, ayakkabı gibi)</a:t>
            </a:r>
          </a:p>
          <a:p>
            <a:pPr eaLnBrk="1" hangingPunct="1">
              <a:spcBef>
                <a:spcPts val="500"/>
              </a:spcBef>
              <a:buClr>
                <a:srgbClr val="0BD0D9"/>
              </a:buClr>
              <a:buSzPct val="95000"/>
              <a:buFont typeface="Wingdings 2" panose="05020102010507070707" pitchFamily="18" charset="2"/>
              <a:buChar char=""/>
            </a:pPr>
            <a:r>
              <a:rPr lang="tr-TR" altLang="tr-TR" sz="2000"/>
              <a:t>Önemli olan oyuncağın pahalı ve gösterişli olması değil, onun için alınmış ya da yapılmış olmasıdır</a:t>
            </a:r>
          </a:p>
          <a:p>
            <a:pPr eaLnBrk="1" hangingPunct="1">
              <a:spcBef>
                <a:spcPts val="500"/>
              </a:spcBef>
              <a:buClr>
                <a:srgbClr val="0BD0D9"/>
              </a:buClr>
              <a:buSzPct val="95000"/>
              <a:buFont typeface="Wingdings 2" panose="05020102010507070707" pitchFamily="18" charset="2"/>
              <a:buChar char=""/>
            </a:pPr>
            <a:r>
              <a:rPr lang="tr-TR" altLang="tr-TR" sz="2000"/>
              <a:t>Bu yaşta çocuk kurallı oyunlar oynayabileceğinden ona uygun oyun malzemelerini(kızma birader, dama) seçmesini teşvik edilebilir</a:t>
            </a:r>
          </a:p>
          <a:p>
            <a:pPr eaLnBrk="1" hangingPunct="1">
              <a:spcBef>
                <a:spcPts val="500"/>
              </a:spcBef>
              <a:buClr>
                <a:srgbClr val="0BD0D9"/>
              </a:buClr>
              <a:buSzPct val="95000"/>
              <a:buFont typeface="Wingdings 2" panose="05020102010507070707" pitchFamily="18" charset="2"/>
              <a:buChar char=""/>
            </a:pPr>
            <a:r>
              <a:rPr lang="tr-TR" altLang="tr-TR" sz="2000"/>
              <a:t>Çocuk, oyuncakları ve oyunları kendi ilgi alanına göre seçebilmelidir</a:t>
            </a:r>
          </a:p>
          <a:p>
            <a:pPr eaLnBrk="1" hangingPunct="1">
              <a:spcBef>
                <a:spcPts val="500"/>
              </a:spcBef>
              <a:buClr>
                <a:srgbClr val="0BD0D9"/>
              </a:buClr>
              <a:buSzPct val="95000"/>
              <a:buFont typeface="Wingdings 2" panose="05020102010507070707" pitchFamily="18" charset="2"/>
              <a:buChar char=""/>
            </a:pPr>
            <a:r>
              <a:rPr lang="tr-TR" altLang="tr-TR" sz="2000"/>
              <a:t>Seçeceği oyuncakların sağlam ve dayanıklı olmasına dikkat edilmesi sağlanabilir</a:t>
            </a:r>
          </a:p>
          <a:p>
            <a:pPr eaLnBrk="1" hangingPunct="1">
              <a:spcBef>
                <a:spcPts val="500"/>
              </a:spcBef>
              <a:buClr>
                <a:srgbClr val="0BD0D9"/>
              </a:buClr>
              <a:buSzPct val="95000"/>
              <a:buFont typeface="Wingdings 2" panose="05020102010507070707" pitchFamily="18" charset="2"/>
              <a:buChar char=""/>
            </a:pPr>
            <a:r>
              <a:rPr lang="tr-TR" altLang="tr-TR" sz="2000"/>
              <a:t>Bilgisayar oyunlarında saldırganlığı körükleyen oyunları seçmemesine yardımcı olunabilir</a:t>
            </a:r>
          </a:p>
        </p:txBody>
      </p:sp>
      <p:pic>
        <p:nvPicPr>
          <p:cNvPr id="47108"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00788" y="0"/>
            <a:ext cx="2252662" cy="11509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47109"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0"/>
            <a:ext cx="2095500" cy="18446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457200" y="70485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tr-TR" altLang="tr-TR" sz="3200" b="1">
                <a:solidFill>
                  <a:srgbClr val="04617B"/>
                </a:solidFill>
                <a:latin typeface="Calibri" panose="020F0502020204030204" pitchFamily="34" charset="0"/>
              </a:rPr>
              <a:t>YAŞAM OLAYLARI</a:t>
            </a:r>
          </a:p>
        </p:txBody>
      </p:sp>
      <p:sp>
        <p:nvSpPr>
          <p:cNvPr id="48131" name="Text Box 2"/>
          <p:cNvSpPr txBox="1">
            <a:spLocks noChangeArrowheads="1"/>
          </p:cNvSpPr>
          <p:nvPr/>
        </p:nvSpPr>
        <p:spPr bwMode="auto">
          <a:xfrm>
            <a:off x="179388" y="2565400"/>
            <a:ext cx="8229600"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eaLnBrk="0" hangingPunct="0">
              <a:spcBef>
                <a:spcPts val="65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ts val="500"/>
              </a:spcBef>
              <a:buClrTx/>
              <a:buSzPct val="95000"/>
              <a:buFontTx/>
              <a:buNone/>
            </a:pPr>
            <a:r>
              <a:rPr lang="tr-TR" altLang="tr-TR"/>
              <a:t>   </a:t>
            </a:r>
            <a:r>
              <a:rPr lang="tr-TR" altLang="tr-TR" sz="2000" b="1"/>
              <a:t>Stres / Sıkıntı</a:t>
            </a:r>
            <a:r>
              <a:rPr lang="tr-TR" altLang="tr-TR" sz="2000"/>
              <a:t>; vücudumuzun ve beynimizin  içsel ve dışsal çeşitli durumlara verdiği otomatik bir tepkidir</a:t>
            </a:r>
          </a:p>
          <a:p>
            <a:pPr eaLnBrk="1" hangingPunct="1">
              <a:buClrTx/>
              <a:buSzPct val="95000"/>
              <a:buFontTx/>
              <a:buNone/>
            </a:pPr>
            <a:endParaRPr lang="tr-TR" altLang="tr-TR"/>
          </a:p>
          <a:p>
            <a:pPr eaLnBrk="1" hangingPunct="1">
              <a:spcBef>
                <a:spcPts val="500"/>
              </a:spcBef>
              <a:buClrTx/>
              <a:buSzPct val="95000"/>
              <a:buFontTx/>
              <a:buNone/>
            </a:pPr>
            <a:r>
              <a:rPr lang="tr-TR" altLang="tr-TR"/>
              <a:t>   </a:t>
            </a:r>
            <a:r>
              <a:rPr lang="tr-TR" altLang="tr-TR" sz="2000" b="1"/>
              <a:t>Travma</a:t>
            </a:r>
            <a:r>
              <a:rPr lang="tr-TR" altLang="tr-TR" sz="2000"/>
              <a:t>; yaşamımıza, vücut bütünlüğümüze, inanç sistemimize, sevdiklerimize yönelik yaşanan tehdit durumu ve bunun yarattığı etkiler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539750" y="836613"/>
            <a:ext cx="8229600" cy="576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tr-TR" altLang="tr-TR" sz="3200" b="1">
                <a:solidFill>
                  <a:srgbClr val="04617B"/>
                </a:solidFill>
                <a:latin typeface="Calibri" panose="020F0502020204030204" pitchFamily="34" charset="0"/>
              </a:rPr>
              <a:t>STRES VE TRAVMAYA NEDEN OLAN DURUMLAR </a:t>
            </a:r>
          </a:p>
        </p:txBody>
      </p:sp>
      <p:sp>
        <p:nvSpPr>
          <p:cNvPr id="40962" name="Text Box 2"/>
          <p:cNvSpPr txBox="1">
            <a:spLocks noChangeArrowheads="1"/>
          </p:cNvSpPr>
          <p:nvPr/>
        </p:nvSpPr>
        <p:spPr bwMode="auto">
          <a:xfrm>
            <a:off x="323850" y="1700213"/>
            <a:ext cx="8229600" cy="48974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pPr>
              <a:lnSpc>
                <a:spcPct val="90000"/>
              </a:lnSpc>
              <a:spcBef>
                <a:spcPts val="475"/>
              </a:spcBef>
              <a:buClr>
                <a:srgbClr val="0BD0D9"/>
              </a:buClr>
              <a:buSzPct val="95000"/>
              <a:buFont typeface="Wingdings 2" pitchFamily="16" charset="2"/>
              <a:buChar char=""/>
              <a:defRPr/>
            </a:pPr>
            <a:r>
              <a:rPr lang="tr-TR" altLang="tr-TR" sz="1900" smtClean="0">
                <a:latin typeface="Constantia" pitchFamily="16" charset="0"/>
              </a:rPr>
              <a:t>Kayıp yaşamak, ölüm</a:t>
            </a:r>
          </a:p>
          <a:p>
            <a:pPr marL="271463">
              <a:lnSpc>
                <a:spcPct val="90000"/>
              </a:lnSpc>
              <a:spcBef>
                <a:spcPts val="475"/>
              </a:spcBef>
              <a:buClrTx/>
              <a:buSzPct val="95000"/>
              <a:buFontTx/>
              <a:buNone/>
              <a:defRPr/>
            </a:pPr>
            <a:endParaRPr lang="tr-TR" altLang="tr-TR" sz="1900" smtClean="0">
              <a:latin typeface="Constantia" pitchFamily="16" charset="0"/>
            </a:endParaRPr>
          </a:p>
          <a:p>
            <a:pPr>
              <a:lnSpc>
                <a:spcPct val="90000"/>
              </a:lnSpc>
              <a:spcBef>
                <a:spcPts val="475"/>
              </a:spcBef>
              <a:buClr>
                <a:srgbClr val="0BD0D9"/>
              </a:buClr>
              <a:buSzPct val="95000"/>
              <a:buFont typeface="Wingdings 2" pitchFamily="16" charset="2"/>
              <a:buChar char=""/>
              <a:defRPr/>
            </a:pPr>
            <a:r>
              <a:rPr lang="tr-TR" altLang="tr-TR" sz="1900" smtClean="0">
                <a:latin typeface="Constantia" pitchFamily="16" charset="0"/>
              </a:rPr>
              <a:t>Kaza geçirmek</a:t>
            </a:r>
          </a:p>
          <a:p>
            <a:pPr marL="271463">
              <a:lnSpc>
                <a:spcPct val="90000"/>
              </a:lnSpc>
              <a:spcBef>
                <a:spcPts val="475"/>
              </a:spcBef>
              <a:buClrTx/>
              <a:buSzPct val="95000"/>
              <a:buFontTx/>
              <a:buNone/>
              <a:defRPr/>
            </a:pPr>
            <a:endParaRPr lang="tr-TR" altLang="tr-TR" sz="1900" smtClean="0">
              <a:latin typeface="Constantia" pitchFamily="16" charset="0"/>
            </a:endParaRPr>
          </a:p>
          <a:p>
            <a:pPr>
              <a:lnSpc>
                <a:spcPct val="90000"/>
              </a:lnSpc>
              <a:spcBef>
                <a:spcPts val="475"/>
              </a:spcBef>
              <a:buClr>
                <a:srgbClr val="0BD0D9"/>
              </a:buClr>
              <a:buSzPct val="95000"/>
              <a:buFont typeface="Wingdings 2" pitchFamily="16" charset="2"/>
              <a:buChar char=""/>
              <a:defRPr/>
            </a:pPr>
            <a:r>
              <a:rPr lang="tr-TR" altLang="tr-TR" sz="1900" smtClean="0">
                <a:latin typeface="Constantia" pitchFamily="16" charset="0"/>
              </a:rPr>
              <a:t>Şiddete maruz kalmak ya da şahit olmak</a:t>
            </a:r>
          </a:p>
          <a:p>
            <a:pPr marL="271463">
              <a:lnSpc>
                <a:spcPct val="90000"/>
              </a:lnSpc>
              <a:spcBef>
                <a:spcPts val="475"/>
              </a:spcBef>
              <a:buClrTx/>
              <a:buSzPct val="95000"/>
              <a:buFontTx/>
              <a:buNone/>
              <a:defRPr/>
            </a:pPr>
            <a:endParaRPr lang="tr-TR" altLang="tr-TR" sz="1900" smtClean="0">
              <a:latin typeface="Constantia" pitchFamily="16" charset="0"/>
            </a:endParaRPr>
          </a:p>
          <a:p>
            <a:pPr>
              <a:lnSpc>
                <a:spcPct val="90000"/>
              </a:lnSpc>
              <a:spcBef>
                <a:spcPts val="475"/>
              </a:spcBef>
              <a:buClr>
                <a:srgbClr val="0BD0D9"/>
              </a:buClr>
              <a:buSzPct val="95000"/>
              <a:buFont typeface="Wingdings 2" pitchFamily="16" charset="2"/>
              <a:buChar char=""/>
              <a:defRPr/>
            </a:pPr>
            <a:r>
              <a:rPr lang="tr-TR" altLang="tr-TR" sz="1900" smtClean="0">
                <a:latin typeface="Constantia" pitchFamily="16" charset="0"/>
              </a:rPr>
              <a:t>Savaş, terör, şiddet olayları</a:t>
            </a:r>
          </a:p>
          <a:p>
            <a:pPr marL="271463">
              <a:lnSpc>
                <a:spcPct val="90000"/>
              </a:lnSpc>
              <a:spcBef>
                <a:spcPts val="475"/>
              </a:spcBef>
              <a:buClrTx/>
              <a:buSzPct val="95000"/>
              <a:buFontTx/>
              <a:buNone/>
              <a:defRPr/>
            </a:pPr>
            <a:endParaRPr lang="tr-TR" altLang="tr-TR" sz="1900" smtClean="0">
              <a:latin typeface="Constantia" pitchFamily="16" charset="0"/>
            </a:endParaRPr>
          </a:p>
          <a:p>
            <a:pPr>
              <a:lnSpc>
                <a:spcPct val="90000"/>
              </a:lnSpc>
              <a:spcBef>
                <a:spcPts val="475"/>
              </a:spcBef>
              <a:buClr>
                <a:srgbClr val="0BD0D9"/>
              </a:buClr>
              <a:buSzPct val="95000"/>
              <a:buFont typeface="Wingdings 2" pitchFamily="16" charset="2"/>
              <a:buChar char=""/>
              <a:defRPr/>
            </a:pPr>
            <a:r>
              <a:rPr lang="tr-TR" altLang="tr-TR" sz="1900" smtClean="0">
                <a:latin typeface="Constantia" pitchFamily="16" charset="0"/>
              </a:rPr>
              <a:t>Doğal afetler</a:t>
            </a:r>
          </a:p>
          <a:p>
            <a:pPr marL="271463">
              <a:lnSpc>
                <a:spcPct val="90000"/>
              </a:lnSpc>
              <a:spcBef>
                <a:spcPts val="475"/>
              </a:spcBef>
              <a:buClrTx/>
              <a:buSzPct val="95000"/>
              <a:buFontTx/>
              <a:buNone/>
              <a:defRPr/>
            </a:pPr>
            <a:endParaRPr lang="tr-TR" altLang="tr-TR" sz="1900" smtClean="0">
              <a:latin typeface="Constantia" pitchFamily="16" charset="0"/>
            </a:endParaRPr>
          </a:p>
          <a:p>
            <a:pPr>
              <a:lnSpc>
                <a:spcPct val="90000"/>
              </a:lnSpc>
              <a:spcBef>
                <a:spcPts val="475"/>
              </a:spcBef>
              <a:buClr>
                <a:srgbClr val="0BD0D9"/>
              </a:buClr>
              <a:buSzPct val="95000"/>
              <a:buFont typeface="Wingdings 2" pitchFamily="16" charset="2"/>
              <a:buChar char=""/>
              <a:defRPr/>
            </a:pPr>
            <a:r>
              <a:rPr lang="tr-TR" altLang="tr-TR" sz="1900" smtClean="0">
                <a:latin typeface="Constantia" pitchFamily="16" charset="0"/>
              </a:rPr>
              <a:t>Hastalıklar</a:t>
            </a:r>
          </a:p>
          <a:p>
            <a:pPr marL="271463">
              <a:lnSpc>
                <a:spcPct val="90000"/>
              </a:lnSpc>
              <a:spcBef>
                <a:spcPts val="475"/>
              </a:spcBef>
              <a:buClrTx/>
              <a:buSzPct val="95000"/>
              <a:buFontTx/>
              <a:buNone/>
              <a:defRPr/>
            </a:pPr>
            <a:endParaRPr lang="tr-TR" altLang="tr-TR" sz="1900" smtClean="0">
              <a:latin typeface="Constantia" pitchFamily="16" charset="0"/>
            </a:endParaRPr>
          </a:p>
          <a:p>
            <a:pPr>
              <a:lnSpc>
                <a:spcPct val="90000"/>
              </a:lnSpc>
              <a:spcBef>
                <a:spcPts val="475"/>
              </a:spcBef>
              <a:buClr>
                <a:srgbClr val="0BD0D9"/>
              </a:buClr>
              <a:buSzPct val="95000"/>
              <a:buFont typeface="Wingdings 2" pitchFamily="16" charset="2"/>
              <a:buChar char=""/>
              <a:defRPr/>
            </a:pPr>
            <a:r>
              <a:rPr lang="tr-TR" altLang="tr-TR" sz="1900" smtClean="0">
                <a:latin typeface="Constantia" pitchFamily="16" charset="0"/>
              </a:rPr>
              <a:t>Boşanma</a:t>
            </a:r>
          </a:p>
          <a:p>
            <a:pPr marL="271463">
              <a:lnSpc>
                <a:spcPct val="90000"/>
              </a:lnSpc>
              <a:spcBef>
                <a:spcPts val="475"/>
              </a:spcBef>
              <a:buClrTx/>
              <a:buSzPct val="95000"/>
              <a:buFontTx/>
              <a:buNone/>
              <a:defRPr/>
            </a:pPr>
            <a:endParaRPr lang="tr-TR" altLang="tr-TR" sz="1900" smtClean="0">
              <a:latin typeface="Constantia" pitchFamily="16" charset="0"/>
            </a:endParaRPr>
          </a:p>
          <a:p>
            <a:pPr>
              <a:lnSpc>
                <a:spcPct val="90000"/>
              </a:lnSpc>
              <a:spcBef>
                <a:spcPts val="475"/>
              </a:spcBef>
              <a:buClr>
                <a:srgbClr val="0BD0D9"/>
              </a:buClr>
              <a:buSzPct val="95000"/>
              <a:buFont typeface="Wingdings 2" pitchFamily="16" charset="2"/>
              <a:buChar char=""/>
              <a:defRPr/>
            </a:pPr>
            <a:r>
              <a:rPr lang="tr-TR" altLang="tr-TR" sz="1900" smtClean="0">
                <a:latin typeface="Constantia" pitchFamily="16" charset="0"/>
              </a:rPr>
              <a:t>İşsizlik, maddi zorluklar</a:t>
            </a:r>
          </a:p>
        </p:txBody>
      </p:sp>
      <p:pic>
        <p:nvPicPr>
          <p:cNvPr id="4915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9088" y="3644900"/>
            <a:ext cx="3744912" cy="24542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457200" y="70485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tr-TR" altLang="tr-TR" sz="3200" b="1">
                <a:solidFill>
                  <a:srgbClr val="04617B"/>
                </a:solidFill>
                <a:latin typeface="Calibri" panose="020F0502020204030204" pitchFamily="34" charset="0"/>
              </a:rPr>
              <a:t>STRES VE TRAVMA BELİRTİLERİ</a:t>
            </a:r>
          </a:p>
        </p:txBody>
      </p:sp>
      <p:sp>
        <p:nvSpPr>
          <p:cNvPr id="41986" name="Text Box 2"/>
          <p:cNvSpPr txBox="1">
            <a:spLocks noChangeArrowheads="1"/>
          </p:cNvSpPr>
          <p:nvPr/>
        </p:nvSpPr>
        <p:spPr bwMode="auto">
          <a:xfrm>
            <a:off x="457200" y="1935163"/>
            <a:ext cx="8229600" cy="43894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9pPr>
          </a:lstStyle>
          <a:p>
            <a:pPr>
              <a:lnSpc>
                <a:spcPct val="90000"/>
              </a:lnSpc>
              <a:spcBef>
                <a:spcPts val="700"/>
              </a:spcBef>
              <a:buClrTx/>
              <a:buSzPct val="95000"/>
              <a:buFontTx/>
              <a:buNone/>
              <a:defRPr/>
            </a:pPr>
            <a:r>
              <a:rPr lang="tr-TR" altLang="tr-TR" sz="2000" smtClean="0">
                <a:latin typeface="Constantia" pitchFamily="16" charset="0"/>
              </a:rPr>
              <a:t>    </a:t>
            </a:r>
            <a:r>
              <a:rPr lang="tr-TR" altLang="tr-TR" sz="2800" b="1" smtClean="0">
                <a:latin typeface="Constantia" pitchFamily="16" charset="0"/>
              </a:rPr>
              <a:t>FİZİKSEL BELİRTİLER</a:t>
            </a:r>
          </a:p>
          <a:p>
            <a:pPr>
              <a:lnSpc>
                <a:spcPct val="90000"/>
              </a:lnSpc>
              <a:spcBef>
                <a:spcPts val="700"/>
              </a:spcBef>
              <a:buClrTx/>
              <a:buSzPct val="95000"/>
              <a:buFontTx/>
              <a:buNone/>
              <a:defRPr/>
            </a:pPr>
            <a:endParaRPr lang="tr-TR" altLang="tr-TR" sz="2800" b="1" smtClean="0">
              <a:latin typeface="Constantia" pitchFamily="16" charset="0"/>
            </a:endParaRPr>
          </a:p>
          <a:p>
            <a:pPr marL="269875" indent="-266700">
              <a:lnSpc>
                <a:spcPct val="90000"/>
              </a:lnSpc>
              <a:spcBef>
                <a:spcPts val="450"/>
              </a:spcBef>
              <a:buClr>
                <a:srgbClr val="0BD0D9"/>
              </a:buClr>
              <a:buSzPct val="95000"/>
              <a:buFont typeface="Wingdings 2" pitchFamily="16" charset="2"/>
              <a:buChar char=""/>
              <a:defRPr/>
            </a:pPr>
            <a:r>
              <a:rPr lang="tr-TR" altLang="tr-TR" smtClean="0">
                <a:latin typeface="Constantia" pitchFamily="16" charset="0"/>
              </a:rPr>
              <a:t>Çarpıntı</a:t>
            </a:r>
          </a:p>
          <a:p>
            <a:pPr marL="269875" indent="-266700">
              <a:lnSpc>
                <a:spcPct val="90000"/>
              </a:lnSpc>
              <a:spcBef>
                <a:spcPts val="450"/>
              </a:spcBef>
              <a:buClr>
                <a:srgbClr val="0BD0D9"/>
              </a:buClr>
              <a:buSzPct val="95000"/>
              <a:buFont typeface="Wingdings 2" pitchFamily="16" charset="2"/>
              <a:buChar char=""/>
              <a:defRPr/>
            </a:pPr>
            <a:r>
              <a:rPr lang="tr-TR" altLang="tr-TR" smtClean="0">
                <a:latin typeface="Constantia" pitchFamily="16" charset="0"/>
              </a:rPr>
              <a:t>Baş ağrısı</a:t>
            </a:r>
          </a:p>
          <a:p>
            <a:pPr marL="269875" indent="-266700">
              <a:lnSpc>
                <a:spcPct val="90000"/>
              </a:lnSpc>
              <a:spcBef>
                <a:spcPts val="450"/>
              </a:spcBef>
              <a:buClr>
                <a:srgbClr val="0BD0D9"/>
              </a:buClr>
              <a:buSzPct val="95000"/>
              <a:buFont typeface="Wingdings 2" pitchFamily="16" charset="2"/>
              <a:buChar char=""/>
              <a:defRPr/>
            </a:pPr>
            <a:r>
              <a:rPr lang="tr-TR" altLang="tr-TR" smtClean="0">
                <a:latin typeface="Constantia" pitchFamily="16" charset="0"/>
              </a:rPr>
              <a:t>Soğuk ya da sıcak basması</a:t>
            </a:r>
          </a:p>
          <a:p>
            <a:pPr marL="269875" indent="-266700">
              <a:lnSpc>
                <a:spcPct val="90000"/>
              </a:lnSpc>
              <a:spcBef>
                <a:spcPts val="450"/>
              </a:spcBef>
              <a:buClr>
                <a:srgbClr val="0BD0D9"/>
              </a:buClr>
              <a:buSzPct val="95000"/>
              <a:buFont typeface="Wingdings 2" pitchFamily="16" charset="2"/>
              <a:buChar char=""/>
              <a:defRPr/>
            </a:pPr>
            <a:r>
              <a:rPr lang="tr-TR" altLang="tr-TR" smtClean="0">
                <a:latin typeface="Constantia" pitchFamily="16" charset="0"/>
              </a:rPr>
              <a:t>Mide, bağırsak bozukluğu, sindirim zorluğu</a:t>
            </a:r>
          </a:p>
          <a:p>
            <a:pPr marL="269875" indent="-266700">
              <a:lnSpc>
                <a:spcPct val="90000"/>
              </a:lnSpc>
              <a:spcBef>
                <a:spcPts val="450"/>
              </a:spcBef>
              <a:buClr>
                <a:srgbClr val="0BD0D9"/>
              </a:buClr>
              <a:buSzPct val="95000"/>
              <a:buFont typeface="Wingdings 2" pitchFamily="16" charset="2"/>
              <a:buChar char=""/>
              <a:defRPr/>
            </a:pPr>
            <a:r>
              <a:rPr lang="tr-TR" altLang="tr-TR" smtClean="0">
                <a:latin typeface="Constantia" pitchFamily="16" charset="0"/>
              </a:rPr>
              <a:t>Nefes darlığı</a:t>
            </a:r>
          </a:p>
          <a:p>
            <a:pPr marL="269875" indent="-266700">
              <a:lnSpc>
                <a:spcPct val="90000"/>
              </a:lnSpc>
              <a:spcBef>
                <a:spcPts val="450"/>
              </a:spcBef>
              <a:buClr>
                <a:srgbClr val="0BD0D9"/>
              </a:buClr>
              <a:buSzPct val="95000"/>
              <a:buFont typeface="Wingdings 2" pitchFamily="16" charset="2"/>
              <a:buChar char=""/>
              <a:defRPr/>
            </a:pPr>
            <a:r>
              <a:rPr lang="tr-TR" altLang="tr-TR" smtClean="0">
                <a:latin typeface="Constantia" pitchFamily="16" charset="0"/>
              </a:rPr>
              <a:t>Ellerde titreme</a:t>
            </a:r>
          </a:p>
          <a:p>
            <a:pPr marL="269875" indent="-266700">
              <a:lnSpc>
                <a:spcPct val="90000"/>
              </a:lnSpc>
              <a:spcBef>
                <a:spcPts val="450"/>
              </a:spcBef>
              <a:buClr>
                <a:srgbClr val="0BD0D9"/>
              </a:buClr>
              <a:buSzPct val="95000"/>
              <a:buFont typeface="Wingdings 2" pitchFamily="16" charset="2"/>
              <a:buChar char=""/>
              <a:defRPr/>
            </a:pPr>
            <a:r>
              <a:rPr lang="tr-TR" altLang="tr-TR" smtClean="0">
                <a:latin typeface="Constantia" pitchFamily="16" charset="0"/>
              </a:rPr>
              <a:t>Gürültüye, sese karşı aşırı duyarlılık</a:t>
            </a:r>
          </a:p>
          <a:p>
            <a:pPr marL="269875" indent="-266700">
              <a:lnSpc>
                <a:spcPct val="90000"/>
              </a:lnSpc>
              <a:spcBef>
                <a:spcPts val="450"/>
              </a:spcBef>
              <a:buClr>
                <a:srgbClr val="0BD0D9"/>
              </a:buClr>
              <a:buSzPct val="95000"/>
              <a:buFont typeface="Wingdings 2" pitchFamily="16" charset="2"/>
              <a:buChar char=""/>
              <a:defRPr/>
            </a:pPr>
            <a:r>
              <a:rPr lang="tr-TR" altLang="tr-TR" smtClean="0">
                <a:latin typeface="Constantia" pitchFamily="16" charset="0"/>
              </a:rPr>
              <a:t>Uykusuzluk, aşırı ya da düzensiz uyku</a:t>
            </a:r>
          </a:p>
          <a:p>
            <a:pPr marL="269875" indent="-266700">
              <a:lnSpc>
                <a:spcPct val="90000"/>
              </a:lnSpc>
              <a:spcBef>
                <a:spcPts val="450"/>
              </a:spcBef>
              <a:buClr>
                <a:srgbClr val="0BD0D9"/>
              </a:buClr>
              <a:buSzPct val="95000"/>
              <a:buFont typeface="Wingdings 2" pitchFamily="16" charset="2"/>
              <a:buChar char=""/>
              <a:defRPr/>
            </a:pPr>
            <a:r>
              <a:rPr lang="tr-TR" altLang="tr-TR" smtClean="0">
                <a:latin typeface="Constantia" pitchFamily="16" charset="0"/>
              </a:rPr>
              <a:t>Bitkinlik</a:t>
            </a:r>
          </a:p>
          <a:p>
            <a:pPr marL="269875" indent="-266700">
              <a:lnSpc>
                <a:spcPct val="90000"/>
              </a:lnSpc>
              <a:spcBef>
                <a:spcPts val="450"/>
              </a:spcBef>
              <a:buClr>
                <a:srgbClr val="0BD0D9"/>
              </a:buClr>
              <a:buSzPct val="95000"/>
              <a:buFont typeface="Wingdings 2" pitchFamily="16" charset="2"/>
              <a:buChar char=""/>
              <a:defRPr/>
            </a:pPr>
            <a:r>
              <a:rPr lang="tr-TR" altLang="tr-TR" smtClean="0">
                <a:latin typeface="Constantia" pitchFamily="16" charset="0"/>
              </a:rPr>
              <a:t>Boyunda, ensede, belde, sırtta ağrı, gerginlik, kasılma ve eklem ağrıları</a:t>
            </a:r>
          </a:p>
          <a:p>
            <a:pPr marL="269875" indent="-266700">
              <a:lnSpc>
                <a:spcPct val="90000"/>
              </a:lnSpc>
              <a:spcBef>
                <a:spcPts val="450"/>
              </a:spcBef>
              <a:buClr>
                <a:srgbClr val="0BD0D9"/>
              </a:buClr>
              <a:buSzPct val="95000"/>
              <a:buFont typeface="Wingdings 2" pitchFamily="16" charset="2"/>
              <a:buChar char=""/>
              <a:defRPr/>
            </a:pPr>
            <a:r>
              <a:rPr lang="tr-TR" altLang="tr-TR" smtClean="0">
                <a:latin typeface="Constantia" pitchFamily="16" charset="0"/>
              </a:rPr>
              <a:t>Mide krampları</a:t>
            </a:r>
          </a:p>
          <a:p>
            <a:pPr marL="271463">
              <a:lnSpc>
                <a:spcPct val="90000"/>
              </a:lnSpc>
              <a:spcBef>
                <a:spcPts val="450"/>
              </a:spcBef>
              <a:buClrTx/>
              <a:buSzPct val="95000"/>
              <a:buFontTx/>
              <a:buNone/>
              <a:defRPr/>
            </a:pPr>
            <a:endParaRPr lang="tr-TR" altLang="tr-TR" smtClean="0">
              <a:latin typeface="Constantia" pitchFamily="16"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457200" y="70485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tr-TR" altLang="tr-TR" sz="3200" b="1">
                <a:solidFill>
                  <a:srgbClr val="04617B"/>
                </a:solidFill>
                <a:latin typeface="Calibri" panose="020F0502020204030204" pitchFamily="34" charset="0"/>
              </a:rPr>
              <a:t>DUYGUSAL BELİRTİLER</a:t>
            </a:r>
          </a:p>
        </p:txBody>
      </p:sp>
      <p:sp>
        <p:nvSpPr>
          <p:cNvPr id="43010" name="Text Box 2"/>
          <p:cNvSpPr txBox="1">
            <a:spLocks noChangeArrowheads="1"/>
          </p:cNvSpPr>
          <p:nvPr/>
        </p:nvSpPr>
        <p:spPr bwMode="auto">
          <a:xfrm>
            <a:off x="250825" y="2133600"/>
            <a:ext cx="4897438"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pPr>
              <a:spcBef>
                <a:spcPts val="500"/>
              </a:spcBef>
              <a:buClr>
                <a:srgbClr val="0BD0D9"/>
              </a:buClr>
              <a:buSzPct val="95000"/>
              <a:buFont typeface="Wingdings 2" pitchFamily="16" charset="2"/>
              <a:buChar char=""/>
              <a:defRPr/>
            </a:pPr>
            <a:r>
              <a:rPr lang="tr-TR" altLang="tr-TR" sz="2000" smtClean="0">
                <a:latin typeface="Constantia" pitchFamily="16" charset="0"/>
              </a:rPr>
              <a:t>Huzursuzluk</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Sıkıntı, gerginlik</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Mutsuzluk, durgunlaşma, çöküntü hali</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Sinirlilik, saldırganlık veya kayıtsızlık</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Duygusal / alıngan olmak</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Kaygılı olmak</a:t>
            </a:r>
          </a:p>
        </p:txBody>
      </p:sp>
      <p:pic>
        <p:nvPicPr>
          <p:cNvPr id="51204"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19700" y="1125538"/>
            <a:ext cx="3924300" cy="57324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539750" y="26035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tr-TR" altLang="tr-TR" sz="3200" b="1">
                <a:solidFill>
                  <a:srgbClr val="04617B"/>
                </a:solidFill>
                <a:latin typeface="Calibri" panose="020F0502020204030204" pitchFamily="34" charset="0"/>
              </a:rPr>
              <a:t>ZİHİNSEL BELİRTİLER</a:t>
            </a:r>
          </a:p>
        </p:txBody>
      </p:sp>
      <p:sp>
        <p:nvSpPr>
          <p:cNvPr id="44034" name="Text Box 2"/>
          <p:cNvSpPr txBox="1">
            <a:spLocks noChangeArrowheads="1"/>
          </p:cNvSpPr>
          <p:nvPr/>
        </p:nvSpPr>
        <p:spPr bwMode="auto">
          <a:xfrm>
            <a:off x="107950" y="1601788"/>
            <a:ext cx="4968875" cy="5256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pPr>
              <a:lnSpc>
                <a:spcPct val="80000"/>
              </a:lnSpc>
              <a:spcBef>
                <a:spcPts val="400"/>
              </a:spcBef>
              <a:buClr>
                <a:srgbClr val="0BD0D9"/>
              </a:buClr>
              <a:buSzPct val="95000"/>
              <a:buFont typeface="Wingdings 2" pitchFamily="16" charset="2"/>
              <a:buChar char=""/>
              <a:defRPr/>
            </a:pPr>
            <a:r>
              <a:rPr lang="tr-TR" altLang="tr-TR" sz="1600" smtClean="0">
                <a:latin typeface="Constantia" pitchFamily="16" charset="0"/>
              </a:rPr>
              <a:t>Konsantrasyonda, dikkatte azalma</a:t>
            </a:r>
          </a:p>
          <a:p>
            <a:pPr marL="271463">
              <a:lnSpc>
                <a:spcPct val="80000"/>
              </a:lnSpc>
              <a:spcBef>
                <a:spcPts val="400"/>
              </a:spcBef>
              <a:buClrTx/>
              <a:buSzPct val="95000"/>
              <a:buFontTx/>
              <a:buNone/>
              <a:defRPr/>
            </a:pPr>
            <a:endParaRPr lang="tr-TR" altLang="tr-TR" sz="1600" smtClean="0">
              <a:latin typeface="Constantia" pitchFamily="16" charset="0"/>
            </a:endParaRPr>
          </a:p>
          <a:p>
            <a:pPr>
              <a:lnSpc>
                <a:spcPct val="80000"/>
              </a:lnSpc>
              <a:spcBef>
                <a:spcPts val="400"/>
              </a:spcBef>
              <a:buClr>
                <a:srgbClr val="0BD0D9"/>
              </a:buClr>
              <a:buSzPct val="95000"/>
              <a:buFont typeface="Wingdings 2" pitchFamily="16" charset="2"/>
              <a:buChar char=""/>
              <a:defRPr/>
            </a:pPr>
            <a:r>
              <a:rPr lang="tr-TR" altLang="tr-TR" sz="1600" smtClean="0">
                <a:latin typeface="Constantia" pitchFamily="16" charset="0"/>
              </a:rPr>
              <a:t>Unutkanlık</a:t>
            </a:r>
          </a:p>
          <a:p>
            <a:pPr marL="271463">
              <a:lnSpc>
                <a:spcPct val="80000"/>
              </a:lnSpc>
              <a:spcBef>
                <a:spcPts val="400"/>
              </a:spcBef>
              <a:buClrTx/>
              <a:buSzPct val="95000"/>
              <a:buFontTx/>
              <a:buNone/>
              <a:defRPr/>
            </a:pPr>
            <a:endParaRPr lang="tr-TR" altLang="tr-TR" sz="1600" smtClean="0">
              <a:latin typeface="Constantia" pitchFamily="16" charset="0"/>
            </a:endParaRPr>
          </a:p>
          <a:p>
            <a:pPr>
              <a:lnSpc>
                <a:spcPct val="80000"/>
              </a:lnSpc>
              <a:spcBef>
                <a:spcPts val="400"/>
              </a:spcBef>
              <a:buClr>
                <a:srgbClr val="0BD0D9"/>
              </a:buClr>
              <a:buSzPct val="95000"/>
              <a:buFont typeface="Wingdings 2" pitchFamily="16" charset="2"/>
              <a:buChar char=""/>
              <a:defRPr/>
            </a:pPr>
            <a:r>
              <a:rPr lang="tr-TR" altLang="tr-TR" sz="1600" smtClean="0">
                <a:latin typeface="Constantia" pitchFamily="16" charset="0"/>
              </a:rPr>
              <a:t>Organize olamamak</a:t>
            </a:r>
          </a:p>
          <a:p>
            <a:pPr marL="271463">
              <a:lnSpc>
                <a:spcPct val="80000"/>
              </a:lnSpc>
              <a:spcBef>
                <a:spcPts val="400"/>
              </a:spcBef>
              <a:buClrTx/>
              <a:buSzPct val="95000"/>
              <a:buFontTx/>
              <a:buNone/>
              <a:defRPr/>
            </a:pPr>
            <a:endParaRPr lang="tr-TR" altLang="tr-TR" sz="1600" smtClean="0">
              <a:latin typeface="Constantia" pitchFamily="16" charset="0"/>
            </a:endParaRPr>
          </a:p>
          <a:p>
            <a:pPr>
              <a:lnSpc>
                <a:spcPct val="80000"/>
              </a:lnSpc>
              <a:spcBef>
                <a:spcPts val="400"/>
              </a:spcBef>
              <a:buClr>
                <a:srgbClr val="0BD0D9"/>
              </a:buClr>
              <a:buSzPct val="95000"/>
              <a:buFont typeface="Wingdings 2" pitchFamily="16" charset="2"/>
              <a:buChar char=""/>
              <a:defRPr/>
            </a:pPr>
            <a:r>
              <a:rPr lang="tr-TR" altLang="tr-TR" sz="1600" smtClean="0">
                <a:latin typeface="Constantia" pitchFamily="16" charset="0"/>
              </a:rPr>
              <a:t>Zihin karışıklığı</a:t>
            </a:r>
          </a:p>
          <a:p>
            <a:pPr marL="271463">
              <a:lnSpc>
                <a:spcPct val="80000"/>
              </a:lnSpc>
              <a:spcBef>
                <a:spcPts val="400"/>
              </a:spcBef>
              <a:buClrTx/>
              <a:buSzPct val="95000"/>
              <a:buFontTx/>
              <a:buNone/>
              <a:defRPr/>
            </a:pPr>
            <a:endParaRPr lang="tr-TR" altLang="tr-TR" sz="1600" smtClean="0">
              <a:latin typeface="Constantia" pitchFamily="16" charset="0"/>
            </a:endParaRPr>
          </a:p>
          <a:p>
            <a:pPr>
              <a:lnSpc>
                <a:spcPct val="80000"/>
              </a:lnSpc>
              <a:spcBef>
                <a:spcPts val="400"/>
              </a:spcBef>
              <a:buClr>
                <a:srgbClr val="0BD0D9"/>
              </a:buClr>
              <a:buSzPct val="95000"/>
              <a:buFont typeface="Wingdings 2" pitchFamily="16" charset="2"/>
              <a:buChar char=""/>
              <a:defRPr/>
            </a:pPr>
            <a:r>
              <a:rPr lang="tr-TR" altLang="tr-TR" sz="1600" smtClean="0">
                <a:latin typeface="Constantia" pitchFamily="16" charset="0"/>
              </a:rPr>
              <a:t>İlgi azalması</a:t>
            </a:r>
          </a:p>
          <a:p>
            <a:pPr marL="271463">
              <a:lnSpc>
                <a:spcPct val="80000"/>
              </a:lnSpc>
              <a:spcBef>
                <a:spcPts val="400"/>
              </a:spcBef>
              <a:buClrTx/>
              <a:buSzPct val="95000"/>
              <a:buFontTx/>
              <a:buNone/>
              <a:defRPr/>
            </a:pPr>
            <a:endParaRPr lang="tr-TR" altLang="tr-TR" sz="1600" smtClean="0">
              <a:latin typeface="Constantia" pitchFamily="16" charset="0"/>
            </a:endParaRPr>
          </a:p>
          <a:p>
            <a:pPr>
              <a:lnSpc>
                <a:spcPct val="80000"/>
              </a:lnSpc>
              <a:spcBef>
                <a:spcPts val="400"/>
              </a:spcBef>
              <a:buClr>
                <a:srgbClr val="0BD0D9"/>
              </a:buClr>
              <a:buSzPct val="95000"/>
              <a:buFont typeface="Wingdings 2" pitchFamily="16" charset="2"/>
              <a:buChar char=""/>
              <a:defRPr/>
            </a:pPr>
            <a:r>
              <a:rPr lang="tr-TR" altLang="tr-TR" sz="1600" smtClean="0">
                <a:latin typeface="Constantia" pitchFamily="16" charset="0"/>
              </a:rPr>
              <a:t>Matematik hataların artması</a:t>
            </a:r>
          </a:p>
          <a:p>
            <a:pPr marL="271463">
              <a:lnSpc>
                <a:spcPct val="80000"/>
              </a:lnSpc>
              <a:spcBef>
                <a:spcPts val="400"/>
              </a:spcBef>
              <a:buClrTx/>
              <a:buSzPct val="95000"/>
              <a:buFontTx/>
              <a:buNone/>
              <a:defRPr/>
            </a:pPr>
            <a:endParaRPr lang="tr-TR" altLang="tr-TR" sz="1600" smtClean="0">
              <a:latin typeface="Constantia" pitchFamily="16" charset="0"/>
            </a:endParaRPr>
          </a:p>
          <a:p>
            <a:pPr>
              <a:lnSpc>
                <a:spcPct val="80000"/>
              </a:lnSpc>
              <a:spcBef>
                <a:spcPts val="400"/>
              </a:spcBef>
              <a:buClr>
                <a:srgbClr val="0BD0D9"/>
              </a:buClr>
              <a:buSzPct val="95000"/>
              <a:buFont typeface="Wingdings 2" pitchFamily="16" charset="2"/>
              <a:buChar char=""/>
              <a:defRPr/>
            </a:pPr>
            <a:r>
              <a:rPr lang="tr-TR" altLang="tr-TR" sz="1600" smtClean="0">
                <a:latin typeface="Constantia" pitchFamily="16" charset="0"/>
              </a:rPr>
              <a:t>Zihinsel durgunluk</a:t>
            </a:r>
          </a:p>
          <a:p>
            <a:pPr marL="271463">
              <a:lnSpc>
                <a:spcPct val="80000"/>
              </a:lnSpc>
              <a:spcBef>
                <a:spcPts val="400"/>
              </a:spcBef>
              <a:buClrTx/>
              <a:buSzPct val="95000"/>
              <a:buFontTx/>
              <a:buNone/>
              <a:defRPr/>
            </a:pPr>
            <a:endParaRPr lang="tr-TR" altLang="tr-TR" sz="1600" smtClean="0">
              <a:latin typeface="Constantia" pitchFamily="16" charset="0"/>
            </a:endParaRPr>
          </a:p>
          <a:p>
            <a:pPr>
              <a:lnSpc>
                <a:spcPct val="80000"/>
              </a:lnSpc>
              <a:spcBef>
                <a:spcPts val="400"/>
              </a:spcBef>
              <a:buClr>
                <a:srgbClr val="0BD0D9"/>
              </a:buClr>
              <a:buSzPct val="95000"/>
              <a:buFont typeface="Wingdings 2" pitchFamily="16" charset="2"/>
              <a:buChar char=""/>
              <a:defRPr/>
            </a:pPr>
            <a:r>
              <a:rPr lang="tr-TR" altLang="tr-TR" sz="1600" smtClean="0">
                <a:latin typeface="Constantia" pitchFamily="16" charset="0"/>
              </a:rPr>
              <a:t>Sosyal hayattan uzaklaşma, yoksunlaşması</a:t>
            </a:r>
          </a:p>
          <a:p>
            <a:pPr marL="271463">
              <a:lnSpc>
                <a:spcPct val="80000"/>
              </a:lnSpc>
              <a:spcBef>
                <a:spcPts val="400"/>
              </a:spcBef>
              <a:buClrTx/>
              <a:buSzPct val="95000"/>
              <a:buFontTx/>
              <a:buNone/>
              <a:defRPr/>
            </a:pPr>
            <a:endParaRPr lang="tr-TR" altLang="tr-TR" sz="1600" smtClean="0">
              <a:latin typeface="Constantia" pitchFamily="16" charset="0"/>
            </a:endParaRPr>
          </a:p>
          <a:p>
            <a:pPr>
              <a:lnSpc>
                <a:spcPct val="80000"/>
              </a:lnSpc>
              <a:spcBef>
                <a:spcPts val="400"/>
              </a:spcBef>
              <a:buClr>
                <a:srgbClr val="0BD0D9"/>
              </a:buClr>
              <a:buSzPct val="95000"/>
              <a:buFont typeface="Wingdings 2" pitchFamily="16" charset="2"/>
              <a:buChar char=""/>
              <a:defRPr/>
            </a:pPr>
            <a:r>
              <a:rPr lang="tr-TR" altLang="tr-TR" sz="1600" smtClean="0">
                <a:latin typeface="Constantia" pitchFamily="16" charset="0"/>
              </a:rPr>
              <a:t>Olumsuzluklar üzerine odaklanmak</a:t>
            </a:r>
          </a:p>
          <a:p>
            <a:pPr marL="271463">
              <a:lnSpc>
                <a:spcPct val="80000"/>
              </a:lnSpc>
              <a:spcBef>
                <a:spcPts val="400"/>
              </a:spcBef>
              <a:buClrTx/>
              <a:buSzPct val="95000"/>
              <a:buFontTx/>
              <a:buNone/>
              <a:defRPr/>
            </a:pPr>
            <a:endParaRPr lang="tr-TR" altLang="tr-TR" sz="1600" smtClean="0">
              <a:latin typeface="Constantia" pitchFamily="16" charset="0"/>
            </a:endParaRPr>
          </a:p>
          <a:p>
            <a:pPr>
              <a:lnSpc>
                <a:spcPct val="80000"/>
              </a:lnSpc>
              <a:spcBef>
                <a:spcPts val="400"/>
              </a:spcBef>
              <a:buClr>
                <a:srgbClr val="0BD0D9"/>
              </a:buClr>
              <a:buSzPct val="95000"/>
              <a:buFont typeface="Wingdings 2" pitchFamily="16" charset="2"/>
              <a:buChar char=""/>
              <a:defRPr/>
            </a:pPr>
            <a:r>
              <a:rPr lang="tr-TR" altLang="tr-TR" sz="1600" smtClean="0">
                <a:latin typeface="Constantia" pitchFamily="16" charset="0"/>
              </a:rPr>
              <a:t>Kararsızlık</a:t>
            </a:r>
          </a:p>
          <a:p>
            <a:pPr marL="271463">
              <a:lnSpc>
                <a:spcPct val="80000"/>
              </a:lnSpc>
              <a:spcBef>
                <a:spcPts val="400"/>
              </a:spcBef>
              <a:buClrTx/>
              <a:buSzPct val="95000"/>
              <a:buFontTx/>
              <a:buNone/>
              <a:defRPr/>
            </a:pPr>
            <a:endParaRPr lang="tr-TR" altLang="tr-TR" sz="1600" smtClean="0">
              <a:latin typeface="Constantia" pitchFamily="16" charset="0"/>
            </a:endParaRPr>
          </a:p>
        </p:txBody>
      </p:sp>
      <p:pic>
        <p:nvPicPr>
          <p:cNvPr id="52228"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92725" y="2636838"/>
            <a:ext cx="3743325" cy="352901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611188" y="476250"/>
            <a:ext cx="8229600" cy="10080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tr-TR" altLang="tr-TR" sz="3200" b="1">
                <a:solidFill>
                  <a:srgbClr val="04617B"/>
                </a:solidFill>
                <a:latin typeface="Calibri" panose="020F0502020204030204" pitchFamily="34" charset="0"/>
              </a:rPr>
              <a:t>ÇOCUKLARDA STRES BELİRTİLERİ</a:t>
            </a:r>
          </a:p>
        </p:txBody>
      </p:sp>
      <p:sp>
        <p:nvSpPr>
          <p:cNvPr id="45058" name="Text Box 2"/>
          <p:cNvSpPr txBox="1">
            <a:spLocks noChangeArrowheads="1"/>
          </p:cNvSpPr>
          <p:nvPr/>
        </p:nvSpPr>
        <p:spPr bwMode="auto">
          <a:xfrm>
            <a:off x="468313" y="1773238"/>
            <a:ext cx="8229600" cy="43894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Okul başarısında düşme, okula gitmek istememe</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Arkadaş ilişkilerinde sorunlar</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Sosyal aktivitelere karşı ilgisizlik</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Özgüvende azalma</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Çabuk sinirlenme, öfke patlamaları, aşırı hareketlilik</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Çok fazla uyuma veya uykusuzluk, iştahta artma veya azalma</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Yalnızlığa eğilim, alınganlıkta artış, karşı gelme</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Madde kullanımına eğilim</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İçe çekilme</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Alt ıslatma</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Tik bozuklukları</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Kekeleme, konuşma bozuklukları</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Parmak emme</a:t>
            </a:r>
          </a:p>
          <a:p>
            <a:pPr marL="271463">
              <a:lnSpc>
                <a:spcPct val="90000"/>
              </a:lnSpc>
              <a:spcBef>
                <a:spcPts val="500"/>
              </a:spcBef>
              <a:buClrTx/>
              <a:buSzPct val="95000"/>
              <a:buFontTx/>
              <a:buNone/>
              <a:defRPr/>
            </a:pPr>
            <a:endParaRPr lang="tr-TR" altLang="tr-TR" sz="2000" smtClean="0">
              <a:latin typeface="Constantia" pitchFamily="16" charset="0"/>
            </a:endParaRPr>
          </a:p>
          <a:p>
            <a:pPr marL="271463">
              <a:lnSpc>
                <a:spcPct val="90000"/>
              </a:lnSpc>
              <a:spcBef>
                <a:spcPts val="500"/>
              </a:spcBef>
              <a:buClrTx/>
              <a:buSzPct val="95000"/>
              <a:buFontTx/>
              <a:buNone/>
              <a:defRPr/>
            </a:pPr>
            <a:endParaRPr lang="tr-TR" altLang="tr-TR" sz="2000" smtClean="0">
              <a:latin typeface="Constantia" pitchFamily="16" charset="0"/>
            </a:endParaRPr>
          </a:p>
          <a:p>
            <a:pPr marL="271463">
              <a:lnSpc>
                <a:spcPct val="90000"/>
              </a:lnSpc>
              <a:spcBef>
                <a:spcPts val="500"/>
              </a:spcBef>
              <a:buClrTx/>
              <a:buSzPct val="95000"/>
              <a:buFontTx/>
              <a:buNone/>
              <a:defRPr/>
            </a:pPr>
            <a:endParaRPr lang="tr-TR" altLang="tr-TR" sz="2000" smtClean="0">
              <a:latin typeface="Constantia" pitchFamily="16" charset="0"/>
            </a:endParaRPr>
          </a:p>
          <a:p>
            <a:pPr marL="271463">
              <a:lnSpc>
                <a:spcPct val="90000"/>
              </a:lnSpc>
              <a:spcBef>
                <a:spcPts val="500"/>
              </a:spcBef>
              <a:buClrTx/>
              <a:buSzPct val="95000"/>
              <a:buFontTx/>
              <a:buNone/>
              <a:defRPr/>
            </a:pPr>
            <a:endParaRPr lang="tr-TR" altLang="tr-TR" sz="2000" smtClean="0">
              <a:latin typeface="Constantia" pitchFamily="16" charset="0"/>
            </a:endParaRPr>
          </a:p>
          <a:p>
            <a:pPr marL="271463">
              <a:lnSpc>
                <a:spcPct val="90000"/>
              </a:lnSpc>
              <a:spcBef>
                <a:spcPts val="500"/>
              </a:spcBef>
              <a:buClrTx/>
              <a:buSzPct val="95000"/>
              <a:buFontTx/>
              <a:buNone/>
              <a:defRPr/>
            </a:pPr>
            <a:endParaRPr lang="tr-TR" altLang="tr-TR" sz="2000" smtClean="0">
              <a:latin typeface="Constantia" pitchFamily="16"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468313" y="1268413"/>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tr-TR" altLang="tr-TR" sz="2900" b="1">
                <a:solidFill>
                  <a:srgbClr val="04617B"/>
                </a:solidFill>
                <a:latin typeface="Calibri" panose="020F0502020204030204" pitchFamily="34" charset="0"/>
              </a:rPr>
              <a:t>TRAVMA DURUMLARINDA ÇOCUKLARA UYGUN YAKLAŞIM; DUYGUSAL DESTEK</a:t>
            </a:r>
            <a:br>
              <a:rPr lang="tr-TR" altLang="tr-TR" sz="2900" b="1">
                <a:solidFill>
                  <a:srgbClr val="04617B"/>
                </a:solidFill>
                <a:latin typeface="Calibri" panose="020F0502020204030204" pitchFamily="34" charset="0"/>
              </a:rPr>
            </a:br>
            <a:endParaRPr lang="tr-TR" altLang="tr-TR" sz="2900" b="1">
              <a:solidFill>
                <a:srgbClr val="04617B"/>
              </a:solidFill>
              <a:latin typeface="Calibri" panose="020F0502020204030204" pitchFamily="34" charset="0"/>
            </a:endParaRPr>
          </a:p>
        </p:txBody>
      </p:sp>
      <p:sp>
        <p:nvSpPr>
          <p:cNvPr id="46082" name="Text Box 2"/>
          <p:cNvSpPr txBox="1">
            <a:spLocks noChangeArrowheads="1"/>
          </p:cNvSpPr>
          <p:nvPr/>
        </p:nvSpPr>
        <p:spPr bwMode="auto">
          <a:xfrm>
            <a:off x="323850" y="2420938"/>
            <a:ext cx="5184775" cy="3878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pPr>
              <a:spcBef>
                <a:spcPts val="500"/>
              </a:spcBef>
              <a:buClr>
                <a:srgbClr val="0BD0D9"/>
              </a:buClr>
              <a:buSzPct val="95000"/>
              <a:buFont typeface="Wingdings 2" pitchFamily="16" charset="2"/>
              <a:buChar char=""/>
              <a:defRPr/>
            </a:pPr>
            <a:r>
              <a:rPr lang="tr-TR" altLang="tr-TR" sz="2000" smtClean="0">
                <a:latin typeface="Constantia" pitchFamily="16" charset="0"/>
              </a:rPr>
              <a:t>Duygularını anlayıp kabul edin</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Siz de duygularınızı paylaşın</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Aile olarak bir arada olun</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Esnek davranın</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Günlük olağan yaşantıya olabildiğince</a:t>
            </a:r>
          </a:p>
          <a:p>
            <a:pPr marL="273050">
              <a:spcBef>
                <a:spcPts val="500"/>
              </a:spcBef>
              <a:buClrTx/>
              <a:buSzPct val="95000"/>
              <a:buFontTx/>
              <a:buNone/>
              <a:defRPr/>
            </a:pPr>
            <a:r>
              <a:rPr lang="tr-TR" altLang="tr-TR" sz="2000" smtClean="0">
                <a:latin typeface="Constantia" pitchFamily="16" charset="0"/>
              </a:rPr>
              <a:t>     çabuk dönün</a:t>
            </a:r>
          </a:p>
        </p:txBody>
      </p:sp>
      <p:pic>
        <p:nvPicPr>
          <p:cNvPr id="54276"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14988" y="2420938"/>
            <a:ext cx="3529012" cy="44370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31800" y="936625"/>
            <a:ext cx="8685213" cy="56165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447675" indent="-377825">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1pPr>
            <a:lvl2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2pPr>
            <a:lvl3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3pPr>
            <a:lvl4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4pPr>
            <a:lvl5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solidFill>
                  <a:srgbClr val="000000"/>
                </a:solidFill>
                <a:latin typeface="Arial" charset="0"/>
                <a:ea typeface="Microsoft YaHei" charset="-122"/>
              </a:defRPr>
            </a:lvl9pPr>
          </a:lstStyle>
          <a:p>
            <a:pPr algn="ctr">
              <a:spcBef>
                <a:spcPts val="500"/>
              </a:spcBef>
              <a:buClrTx/>
              <a:buFontTx/>
              <a:buNone/>
              <a:defRPr/>
            </a:pPr>
            <a:endParaRPr lang="tr-TR" altLang="tr-TR" sz="2000" b="1" smtClean="0">
              <a:latin typeface="Comic Sans MS" pitchFamily="64" charset="0"/>
            </a:endParaRPr>
          </a:p>
          <a:p>
            <a:pPr algn="ctr">
              <a:spcBef>
                <a:spcPts val="500"/>
              </a:spcBef>
              <a:buClrTx/>
              <a:buFontTx/>
              <a:buNone/>
              <a:defRPr/>
            </a:pPr>
            <a:r>
              <a:rPr lang="tr-TR" altLang="tr-TR" sz="2400" b="1" smtClean="0">
                <a:latin typeface="Comic Sans MS" pitchFamily="64" charset="0"/>
              </a:rPr>
              <a:t>OTORİTER AİLE TUTUMU</a:t>
            </a:r>
          </a:p>
          <a:p>
            <a:pPr algn="ctr">
              <a:spcBef>
                <a:spcPts val="500"/>
              </a:spcBef>
              <a:buClrTx/>
              <a:buFontTx/>
              <a:buNone/>
              <a:defRPr/>
            </a:pPr>
            <a:endParaRPr lang="tr-TR" altLang="tr-TR" sz="2400" b="1" smtClean="0">
              <a:latin typeface="Comic Sans MS" pitchFamily="64" charset="0"/>
            </a:endParaRPr>
          </a:p>
          <a:p>
            <a:pPr algn="ctr">
              <a:spcBef>
                <a:spcPts val="500"/>
              </a:spcBef>
              <a:buClrTx/>
              <a:buFontTx/>
              <a:buNone/>
              <a:defRPr/>
            </a:pPr>
            <a:r>
              <a:rPr lang="tr-TR" altLang="tr-TR" sz="2000" b="1" smtClean="0">
                <a:latin typeface="Comic Sans MS" pitchFamily="64" charset="0"/>
              </a:rPr>
              <a:t>KARAKTERİSTİK ÖZELLİKLERİ</a:t>
            </a:r>
          </a:p>
          <a:p>
            <a:pPr>
              <a:spcBef>
                <a:spcPts val="500"/>
              </a:spcBef>
              <a:buClrTx/>
              <a:buFontTx/>
              <a:buNone/>
              <a:defRPr/>
            </a:pPr>
            <a:r>
              <a:rPr lang="tr-TR" altLang="tr-TR" sz="2000" smtClean="0">
                <a:latin typeface="Comic Sans MS" pitchFamily="64" charset="0"/>
              </a:rPr>
              <a:t>* Çocuğu sürekli kontrol altında tutan, kurallara sıkı sıkıya uymasını bekleyen anne-baba tutumudur.</a:t>
            </a:r>
          </a:p>
          <a:p>
            <a:pPr>
              <a:spcBef>
                <a:spcPts val="500"/>
              </a:spcBef>
              <a:buClrTx/>
              <a:buFontTx/>
              <a:buNone/>
              <a:defRPr/>
            </a:pPr>
            <a:r>
              <a:rPr lang="tr-TR" altLang="tr-TR" sz="2000" smtClean="0">
                <a:latin typeface="Comic Sans MS" pitchFamily="64" charset="0"/>
              </a:rPr>
              <a:t>* Kurallara uymazsa çocuğa ağır cezalar verilir.</a:t>
            </a:r>
          </a:p>
          <a:p>
            <a:pPr>
              <a:spcBef>
                <a:spcPts val="500"/>
              </a:spcBef>
              <a:buClrTx/>
              <a:buFontTx/>
              <a:buNone/>
              <a:defRPr/>
            </a:pPr>
            <a:r>
              <a:rPr lang="tr-TR" altLang="tr-TR" sz="2000" smtClean="0">
                <a:latin typeface="Comic Sans MS" pitchFamily="64" charset="0"/>
              </a:rPr>
              <a:t>* Katı ve sert bir disiplin uygulanır.</a:t>
            </a:r>
          </a:p>
          <a:p>
            <a:pPr>
              <a:spcBef>
                <a:spcPts val="500"/>
              </a:spcBef>
              <a:buClrTx/>
              <a:buFontTx/>
              <a:buNone/>
              <a:defRPr/>
            </a:pPr>
            <a:r>
              <a:rPr lang="tr-TR" altLang="tr-TR" sz="2000" smtClean="0">
                <a:latin typeface="Comic Sans MS" pitchFamily="64" charset="0"/>
              </a:rPr>
              <a:t>* Çocuğun hata yapmasına fırsat verilmez.</a:t>
            </a:r>
          </a:p>
          <a:p>
            <a:pPr>
              <a:spcBef>
                <a:spcPts val="500"/>
              </a:spcBef>
              <a:buClrTx/>
              <a:buFontTx/>
              <a:buNone/>
              <a:defRPr/>
            </a:pPr>
            <a:r>
              <a:rPr lang="tr-TR" altLang="tr-TR" sz="2000" smtClean="0">
                <a:latin typeface="Comic Sans MS" pitchFamily="64" charset="0"/>
              </a:rPr>
              <a:t>* Ailede ilişkiler gergindir, çocuk anne babadan çekinir.</a:t>
            </a:r>
          </a:p>
          <a:p>
            <a:pPr>
              <a:spcBef>
                <a:spcPts val="500"/>
              </a:spcBef>
              <a:buClrTx/>
              <a:buFontTx/>
              <a:buNone/>
              <a:defRPr/>
            </a:pPr>
            <a:r>
              <a:rPr lang="tr-TR" altLang="tr-TR" sz="2000" smtClean="0">
                <a:latin typeface="Comic Sans MS" pitchFamily="64" charset="0"/>
              </a:rPr>
              <a:t>* Aile mutlaka çocuğun hareketlerinde kusur bulur.</a:t>
            </a:r>
          </a:p>
          <a:p>
            <a:pPr>
              <a:spcBef>
                <a:spcPts val="500"/>
              </a:spcBef>
              <a:buClrTx/>
              <a:buFontTx/>
              <a:buNone/>
              <a:defRPr/>
            </a:pPr>
            <a:r>
              <a:rPr lang="tr-TR" altLang="tr-TR" sz="2000" smtClean="0">
                <a:latin typeface="Comic Sans MS" pitchFamily="64" charset="0"/>
              </a:rPr>
              <a:t>* Çocuğun her işine karışan bir tavır sergilerler.</a:t>
            </a:r>
          </a:p>
          <a:p>
            <a:pPr marL="446088" indent="-379413">
              <a:spcBef>
                <a:spcPts val="500"/>
              </a:spcBef>
              <a:buClrTx/>
              <a:buFontTx/>
              <a:buNone/>
              <a:defRPr/>
            </a:pPr>
            <a:endParaRPr lang="tr-TR" altLang="tr-TR" sz="2000" smtClean="0">
              <a:latin typeface="Comic Sans MS" pitchFamily="64" charset="0"/>
            </a:endParaRPr>
          </a:p>
        </p:txBody>
      </p:sp>
      <p:pic>
        <p:nvPicPr>
          <p:cNvPr id="9219"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40538" y="3816350"/>
            <a:ext cx="1836737" cy="27352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457200" y="70485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ct val="0"/>
              </a:spcBef>
              <a:buClrTx/>
              <a:buFontTx/>
              <a:buNone/>
            </a:pPr>
            <a:r>
              <a:rPr lang="tr-TR" altLang="tr-TR" sz="3200" b="1">
                <a:solidFill>
                  <a:srgbClr val="04617B"/>
                </a:solidFill>
                <a:latin typeface="Calibri" panose="020F0502020204030204" pitchFamily="34" charset="0"/>
              </a:rPr>
              <a:t>ÇOCUKLARIN STRESİNE UYGUN YAKLAŞIM</a:t>
            </a:r>
            <a:br>
              <a:rPr lang="tr-TR" altLang="tr-TR" sz="3200" b="1">
                <a:solidFill>
                  <a:srgbClr val="04617B"/>
                </a:solidFill>
                <a:latin typeface="Calibri" panose="020F0502020204030204" pitchFamily="34" charset="0"/>
              </a:rPr>
            </a:br>
            <a:endParaRPr lang="tr-TR" altLang="tr-TR" sz="3200" b="1">
              <a:solidFill>
                <a:srgbClr val="04617B"/>
              </a:solidFill>
              <a:latin typeface="Calibri" panose="020F0502020204030204" pitchFamily="34" charset="0"/>
            </a:endParaRPr>
          </a:p>
        </p:txBody>
      </p:sp>
      <p:sp>
        <p:nvSpPr>
          <p:cNvPr id="47106" name="Text Box 2"/>
          <p:cNvSpPr txBox="1">
            <a:spLocks noChangeArrowheads="1"/>
          </p:cNvSpPr>
          <p:nvPr/>
        </p:nvSpPr>
        <p:spPr bwMode="auto">
          <a:xfrm>
            <a:off x="457200" y="1935163"/>
            <a:ext cx="8229600" cy="43894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Fiziksel etkinlikler</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Baş başa geçirilecek zamanlar ayarlamak</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Çocukla konuşmak</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Güzel bir olayı hatırlamak veya tatili düşünerek rahatlamasını sağlamak</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Fiziksel temas</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Hata yapmanın normal bir şey olduğunu belirtmek</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Olayı canlandırmak, nasıl baş edeceğini prova etmek</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Deneyimleri paylaşmak</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Beslenmesine ve dinlenmesine dikkat etmek</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Nefes alma ve gevşeme tekniklerini on da öğretmek</a:t>
            </a:r>
          </a:p>
          <a:p>
            <a:pPr>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Stres ve sıkıntı uzadığında bir uzmandan(psikolog, psikiyatr, pedagog, psikolojik danışman)destek almak gerekir</a:t>
            </a:r>
          </a:p>
          <a:p>
            <a:pPr marL="271463">
              <a:lnSpc>
                <a:spcPct val="90000"/>
              </a:lnSpc>
              <a:spcBef>
                <a:spcPts val="500"/>
              </a:spcBef>
              <a:buClrTx/>
              <a:buSzPct val="95000"/>
              <a:buFontTx/>
              <a:buNone/>
              <a:defRPr/>
            </a:pPr>
            <a:endParaRPr lang="tr-TR" altLang="tr-TR" sz="2000" smtClean="0">
              <a:latin typeface="Constantia" pitchFamily="16"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755650" y="1844675"/>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tr-TR" altLang="tr-TR" sz="4400" b="1">
                <a:solidFill>
                  <a:srgbClr val="04617B"/>
                </a:solidFill>
                <a:latin typeface="Calibri" panose="020F0502020204030204" pitchFamily="34" charset="0"/>
              </a:rPr>
              <a:t>ÇOCUK HAKLARI ve ÇOCUK İHMALİ</a:t>
            </a:r>
            <a:br>
              <a:rPr lang="tr-TR" altLang="tr-TR" sz="4400" b="1">
                <a:solidFill>
                  <a:srgbClr val="04617B"/>
                </a:solidFill>
                <a:latin typeface="Calibri" panose="020F0502020204030204" pitchFamily="34" charset="0"/>
              </a:rPr>
            </a:br>
            <a:r>
              <a:rPr lang="tr-TR" altLang="tr-TR" sz="3600" b="1">
                <a:solidFill>
                  <a:srgbClr val="04617B"/>
                </a:solidFill>
                <a:latin typeface="Calibri" panose="020F0502020204030204" pitchFamily="34" charset="0"/>
              </a:rPr>
              <a:t/>
            </a:r>
            <a:br>
              <a:rPr lang="tr-TR" altLang="tr-TR" sz="3600" b="1">
                <a:solidFill>
                  <a:srgbClr val="04617B"/>
                </a:solidFill>
                <a:latin typeface="Calibri" panose="020F0502020204030204" pitchFamily="34" charset="0"/>
              </a:rPr>
            </a:br>
            <a:endParaRPr lang="tr-TR" altLang="tr-TR" sz="3600" b="1">
              <a:solidFill>
                <a:srgbClr val="04617B"/>
              </a:solidFill>
              <a:latin typeface="Calibri" panose="020F0502020204030204" pitchFamily="34" charset="0"/>
            </a:endParaRPr>
          </a:p>
        </p:txBody>
      </p:sp>
      <p:sp>
        <p:nvSpPr>
          <p:cNvPr id="48130" name="Text Box 2"/>
          <p:cNvSpPr txBox="1">
            <a:spLocks noChangeArrowheads="1"/>
          </p:cNvSpPr>
          <p:nvPr/>
        </p:nvSpPr>
        <p:spPr bwMode="auto">
          <a:xfrm>
            <a:off x="457200" y="1628775"/>
            <a:ext cx="8686800"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9pPr>
          </a:lstStyle>
          <a:p>
            <a:pPr>
              <a:spcBef>
                <a:spcPts val="1100"/>
              </a:spcBef>
              <a:buClrTx/>
              <a:buSzPct val="95000"/>
              <a:buFontTx/>
              <a:buNone/>
              <a:defRPr/>
            </a:pPr>
            <a:r>
              <a:rPr lang="tr-TR" altLang="tr-TR" sz="4400" smtClean="0">
                <a:latin typeface="Constantia" pitchFamily="16" charset="0"/>
              </a:rPr>
              <a:t> </a:t>
            </a:r>
          </a:p>
          <a:p>
            <a:pPr>
              <a:spcBef>
                <a:spcPts val="650"/>
              </a:spcBef>
              <a:buClrTx/>
              <a:buSzPct val="95000"/>
              <a:buFontTx/>
              <a:buNone/>
              <a:defRPr/>
            </a:pPr>
            <a:endParaRPr lang="tr-TR" altLang="tr-TR" sz="2600" smtClean="0">
              <a:latin typeface="Constantia" pitchFamily="16" charset="0"/>
            </a:endParaRPr>
          </a:p>
          <a:p>
            <a:pPr>
              <a:spcBef>
                <a:spcPts val="650"/>
              </a:spcBef>
              <a:buClrTx/>
              <a:buSzPct val="95000"/>
              <a:buFontTx/>
              <a:buNone/>
              <a:defRPr/>
            </a:pPr>
            <a:endParaRPr lang="tr-TR" altLang="tr-TR" sz="2600" smtClean="0">
              <a:latin typeface="Constantia" pitchFamily="16" charset="0"/>
            </a:endParaRPr>
          </a:p>
          <a:p>
            <a:pPr marL="271463">
              <a:spcBef>
                <a:spcPts val="650"/>
              </a:spcBef>
              <a:buClrTx/>
              <a:buSzPct val="95000"/>
              <a:buFontTx/>
              <a:buNone/>
              <a:defRPr/>
            </a:pPr>
            <a:endParaRPr lang="tr-TR" altLang="tr-TR" sz="2600" smtClean="0">
              <a:latin typeface="Constantia" pitchFamily="16" charset="0"/>
            </a:endParaRPr>
          </a:p>
        </p:txBody>
      </p:sp>
      <p:pic>
        <p:nvPicPr>
          <p:cNvPr id="56324"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39975" y="2997200"/>
            <a:ext cx="4392613" cy="33845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468313" y="1096963"/>
            <a:ext cx="4462462" cy="5761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9pPr>
          </a:lstStyle>
          <a:p>
            <a:pPr>
              <a:lnSpc>
                <a:spcPct val="70000"/>
              </a:lnSpc>
              <a:spcBef>
                <a:spcPts val="650"/>
              </a:spcBef>
              <a:buClrTx/>
              <a:buSzPct val="95000"/>
              <a:buFontTx/>
              <a:buNone/>
              <a:defRPr/>
            </a:pPr>
            <a:r>
              <a:rPr lang="tr-TR" altLang="tr-TR" sz="2600" dirty="0" smtClean="0">
                <a:latin typeface="Constantia" pitchFamily="16" charset="0"/>
              </a:rPr>
              <a:t>ÖZ BAKIM</a:t>
            </a:r>
          </a:p>
          <a:p>
            <a:pPr>
              <a:lnSpc>
                <a:spcPct val="70000"/>
              </a:lnSpc>
              <a:spcBef>
                <a:spcPts val="650"/>
              </a:spcBef>
              <a:buClrTx/>
              <a:buSzPct val="95000"/>
              <a:buFontTx/>
              <a:buNone/>
              <a:defRPr/>
            </a:pPr>
            <a:endParaRPr lang="tr-TR" altLang="tr-TR" sz="2600" dirty="0" smtClean="0">
              <a:latin typeface="Constantia" pitchFamily="16" charset="0"/>
            </a:endParaRPr>
          </a:p>
          <a:p>
            <a:pPr marL="269875" indent="-266700">
              <a:lnSpc>
                <a:spcPct val="70000"/>
              </a:lnSpc>
              <a:spcBef>
                <a:spcPts val="700"/>
              </a:spcBef>
              <a:buClr>
                <a:srgbClr val="0BD0D9"/>
              </a:buClr>
              <a:buSzPct val="95000"/>
              <a:buFont typeface="Wingdings 2" pitchFamily="16" charset="2"/>
              <a:buChar char=""/>
              <a:defRPr/>
            </a:pPr>
            <a:r>
              <a:rPr lang="tr-TR" altLang="tr-TR" sz="2400" b="1" dirty="0" smtClean="0">
                <a:latin typeface="Constantia" pitchFamily="16" charset="0"/>
              </a:rPr>
              <a:t>Özensiz ve mevsimine uygun giydirmeme</a:t>
            </a:r>
          </a:p>
          <a:p>
            <a:pPr marL="269875" indent="-266700">
              <a:lnSpc>
                <a:spcPct val="70000"/>
              </a:lnSpc>
              <a:spcBef>
                <a:spcPts val="700"/>
              </a:spcBef>
              <a:buClr>
                <a:srgbClr val="0BD0D9"/>
              </a:buClr>
              <a:buSzPct val="95000"/>
              <a:buFont typeface="Wingdings 2" pitchFamily="16" charset="2"/>
              <a:buChar char=""/>
              <a:defRPr/>
            </a:pPr>
            <a:r>
              <a:rPr lang="tr-TR" altLang="tr-TR" sz="2400" b="1" dirty="0" smtClean="0">
                <a:latin typeface="Constantia" pitchFamily="16" charset="0"/>
              </a:rPr>
              <a:t>Altını zamanında değiştirmeme</a:t>
            </a:r>
          </a:p>
          <a:p>
            <a:pPr marL="269875" indent="-266700">
              <a:lnSpc>
                <a:spcPct val="70000"/>
              </a:lnSpc>
              <a:spcBef>
                <a:spcPts val="700"/>
              </a:spcBef>
              <a:buClr>
                <a:srgbClr val="0BD0D9"/>
              </a:buClr>
              <a:buSzPct val="95000"/>
              <a:buFont typeface="Wingdings 2" pitchFamily="16" charset="2"/>
              <a:buChar char=""/>
              <a:defRPr/>
            </a:pPr>
            <a:r>
              <a:rPr lang="tr-TR" altLang="tr-TR" sz="2400" b="1" dirty="0" smtClean="0">
                <a:latin typeface="Constantia" pitchFamily="16" charset="0"/>
              </a:rPr>
              <a:t>Yetersiz beslenme</a:t>
            </a:r>
          </a:p>
          <a:p>
            <a:pPr marL="269875" indent="-266700">
              <a:lnSpc>
                <a:spcPct val="70000"/>
              </a:lnSpc>
              <a:spcBef>
                <a:spcPts val="700"/>
              </a:spcBef>
              <a:buClr>
                <a:srgbClr val="0BD0D9"/>
              </a:buClr>
              <a:buSzPct val="95000"/>
              <a:buFont typeface="Wingdings 2" pitchFamily="16" charset="2"/>
              <a:buChar char=""/>
              <a:defRPr/>
            </a:pPr>
            <a:r>
              <a:rPr lang="tr-TR" altLang="tr-TR" sz="2400" b="1" dirty="0" smtClean="0">
                <a:latin typeface="Constantia" pitchFamily="16" charset="0"/>
              </a:rPr>
              <a:t>Evde yalnız bırakma</a:t>
            </a:r>
          </a:p>
          <a:p>
            <a:pPr marL="269875" indent="-266700">
              <a:lnSpc>
                <a:spcPct val="70000"/>
              </a:lnSpc>
              <a:spcBef>
                <a:spcPts val="700"/>
              </a:spcBef>
              <a:buClr>
                <a:srgbClr val="0BD0D9"/>
              </a:buClr>
              <a:buSzPct val="95000"/>
              <a:buFont typeface="Wingdings 2" pitchFamily="16" charset="2"/>
              <a:buChar char=""/>
              <a:defRPr/>
            </a:pPr>
            <a:r>
              <a:rPr lang="tr-TR" altLang="tr-TR" sz="2400" b="1" dirty="0" smtClean="0">
                <a:latin typeface="Constantia" pitchFamily="16" charset="0"/>
              </a:rPr>
              <a:t>Bakmaya elverişli olmayan kişilere teslim etme</a:t>
            </a:r>
          </a:p>
          <a:p>
            <a:pPr marL="269875" indent="-266700">
              <a:lnSpc>
                <a:spcPct val="70000"/>
              </a:lnSpc>
              <a:spcBef>
                <a:spcPts val="700"/>
              </a:spcBef>
              <a:buClr>
                <a:srgbClr val="0BD0D9"/>
              </a:buClr>
              <a:buSzPct val="95000"/>
              <a:buFont typeface="Wingdings 2" pitchFamily="16" charset="2"/>
              <a:buChar char=""/>
              <a:defRPr/>
            </a:pPr>
            <a:r>
              <a:rPr lang="tr-TR" altLang="tr-TR" sz="2400" b="1" dirty="0" smtClean="0">
                <a:latin typeface="Constantia" pitchFamily="16" charset="0"/>
              </a:rPr>
              <a:t>Uygun hijyenik ortamı sağlamama</a:t>
            </a:r>
          </a:p>
          <a:p>
            <a:pPr marL="269875" indent="-266700">
              <a:lnSpc>
                <a:spcPct val="70000"/>
              </a:lnSpc>
              <a:spcBef>
                <a:spcPts val="700"/>
              </a:spcBef>
              <a:buClr>
                <a:srgbClr val="0BD0D9"/>
              </a:buClr>
              <a:buSzPct val="95000"/>
              <a:buFont typeface="Wingdings 2" pitchFamily="16" charset="2"/>
              <a:buChar char=""/>
              <a:defRPr/>
            </a:pPr>
            <a:r>
              <a:rPr lang="tr-TR" altLang="tr-TR" sz="2400" b="1" dirty="0" smtClean="0">
                <a:latin typeface="Constantia" pitchFamily="16" charset="0"/>
              </a:rPr>
              <a:t>Aşılarını yaptırmama</a:t>
            </a:r>
          </a:p>
          <a:p>
            <a:pPr marL="269875" indent="-266700">
              <a:lnSpc>
                <a:spcPct val="70000"/>
              </a:lnSpc>
              <a:spcBef>
                <a:spcPts val="700"/>
              </a:spcBef>
              <a:buClr>
                <a:srgbClr val="0BD0D9"/>
              </a:buClr>
              <a:buSzPct val="95000"/>
              <a:buFont typeface="Wingdings 2" pitchFamily="16" charset="2"/>
              <a:buChar char=""/>
              <a:defRPr/>
            </a:pPr>
            <a:r>
              <a:rPr lang="tr-TR" altLang="tr-TR" sz="2400" b="1" dirty="0" smtClean="0">
                <a:latin typeface="Constantia" pitchFamily="16" charset="0"/>
              </a:rPr>
              <a:t>Hastalandığında doktora götürmeme</a:t>
            </a:r>
          </a:p>
          <a:p>
            <a:pPr>
              <a:lnSpc>
                <a:spcPct val="70000"/>
              </a:lnSpc>
              <a:spcBef>
                <a:spcPts val="700"/>
              </a:spcBef>
              <a:buClrTx/>
              <a:buSzPct val="95000"/>
              <a:buFontTx/>
              <a:buNone/>
              <a:defRPr/>
            </a:pPr>
            <a:endParaRPr lang="tr-TR" altLang="tr-TR" sz="2800" dirty="0" smtClean="0">
              <a:latin typeface="Constantia" pitchFamily="16" charset="0"/>
            </a:endParaRPr>
          </a:p>
          <a:p>
            <a:pPr marL="271463">
              <a:lnSpc>
                <a:spcPct val="70000"/>
              </a:lnSpc>
              <a:spcBef>
                <a:spcPts val="700"/>
              </a:spcBef>
              <a:buClrTx/>
              <a:buSzPct val="95000"/>
              <a:buFontTx/>
              <a:buNone/>
              <a:defRPr/>
            </a:pPr>
            <a:endParaRPr lang="tr-TR" altLang="tr-TR" sz="2800" dirty="0" smtClean="0">
              <a:latin typeface="Constantia" pitchFamily="16" charset="0"/>
            </a:endParaRPr>
          </a:p>
        </p:txBody>
      </p:sp>
      <p:pic>
        <p:nvPicPr>
          <p:cNvPr id="57347"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08625" y="2133600"/>
            <a:ext cx="3635375" cy="47244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323850" y="981075"/>
            <a:ext cx="5545138" cy="56499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9pPr>
          </a:lstStyle>
          <a:p>
            <a:pPr>
              <a:spcBef>
                <a:spcPts val="600"/>
              </a:spcBef>
              <a:buClrTx/>
              <a:buSzPct val="95000"/>
              <a:buFontTx/>
              <a:buNone/>
              <a:defRPr/>
            </a:pPr>
            <a:r>
              <a:rPr lang="tr-TR" altLang="tr-TR" sz="2600" smtClean="0">
                <a:latin typeface="Constantia" pitchFamily="16" charset="0"/>
              </a:rPr>
              <a:t>   </a:t>
            </a:r>
            <a:r>
              <a:rPr lang="tr-TR" altLang="tr-TR" sz="2400" b="1" smtClean="0">
                <a:latin typeface="Constantia" pitchFamily="16" charset="0"/>
              </a:rPr>
              <a:t>EĞİTİM</a:t>
            </a:r>
          </a:p>
          <a:p>
            <a:pPr>
              <a:spcBef>
                <a:spcPts val="600"/>
              </a:spcBef>
              <a:buClrTx/>
              <a:buSzPct val="95000"/>
              <a:buFontTx/>
              <a:buNone/>
              <a:defRPr/>
            </a:pPr>
            <a:endParaRPr lang="tr-TR" altLang="tr-TR" sz="2400" b="1"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Okula göndermeme</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Kız çocuklarını okutmama</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Çocuğun okulu ile ilgili olmama</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Okula devamsızlığa göz yumma</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Özel eğitime ihtiyacı olan çocuklara gerekli imkanı sağlamama</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Farklı ilgi ve yeteneklerini desteklememe</a:t>
            </a:r>
          </a:p>
        </p:txBody>
      </p:sp>
      <p:pic>
        <p:nvPicPr>
          <p:cNvPr id="58371"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00788" y="1557338"/>
            <a:ext cx="2843212" cy="33829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250825" y="1412875"/>
            <a:ext cx="4968875" cy="572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9pPr>
          </a:lstStyle>
          <a:p>
            <a:pPr>
              <a:spcBef>
                <a:spcPts val="600"/>
              </a:spcBef>
              <a:buClrTx/>
              <a:buSzPct val="95000"/>
              <a:buFontTx/>
              <a:buNone/>
              <a:defRPr/>
            </a:pPr>
            <a:r>
              <a:rPr lang="tr-TR" altLang="tr-TR" sz="2600" smtClean="0">
                <a:latin typeface="Constantia" pitchFamily="16" charset="0"/>
              </a:rPr>
              <a:t>   </a:t>
            </a:r>
            <a:r>
              <a:rPr lang="tr-TR" altLang="tr-TR" sz="2400" b="1" smtClean="0">
                <a:latin typeface="Constantia" pitchFamily="16" charset="0"/>
              </a:rPr>
              <a:t>SEVGİ İLGİ</a:t>
            </a:r>
          </a:p>
          <a:p>
            <a:pPr>
              <a:spcBef>
                <a:spcPts val="600"/>
              </a:spcBef>
              <a:buClrTx/>
              <a:buSzPct val="95000"/>
              <a:buFontTx/>
              <a:buNone/>
              <a:defRPr/>
            </a:pPr>
            <a:endParaRPr lang="tr-TR" altLang="tr-TR" sz="2400" b="1"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Çocukla birlikte vakit geçirmeme</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Birlikte farklı etkinlikler yapmama</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Sevgiyi ve ilgiyi göstermeme</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Çocuğu dinlememe</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Çocuğu yakınlarından ve akranlarında izole etme</a:t>
            </a:r>
          </a:p>
          <a:p>
            <a:pPr>
              <a:spcBef>
                <a:spcPts val="500"/>
              </a:spcBef>
              <a:buClrTx/>
              <a:buSzPct val="95000"/>
              <a:buFontTx/>
              <a:buNone/>
              <a:defRPr/>
            </a:pPr>
            <a:endParaRPr lang="tr-TR" altLang="tr-TR" sz="2000" smtClean="0">
              <a:latin typeface="Constantia" pitchFamily="16" charset="0"/>
            </a:endParaRPr>
          </a:p>
          <a:p>
            <a:pPr marL="271463">
              <a:spcBef>
                <a:spcPts val="500"/>
              </a:spcBef>
              <a:buClrTx/>
              <a:buSzPct val="95000"/>
              <a:buFontTx/>
              <a:buNone/>
              <a:defRPr/>
            </a:pPr>
            <a:endParaRPr lang="tr-TR" altLang="tr-TR" sz="2000" smtClean="0">
              <a:latin typeface="Constantia" pitchFamily="16" charset="0"/>
            </a:endParaRPr>
          </a:p>
        </p:txBody>
      </p:sp>
      <p:pic>
        <p:nvPicPr>
          <p:cNvPr id="59395"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80063" y="2276475"/>
            <a:ext cx="3384550" cy="41036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395288" y="1208088"/>
            <a:ext cx="6408737" cy="56499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9pPr>
          </a:lstStyle>
          <a:p>
            <a:pPr>
              <a:spcBef>
                <a:spcPts val="600"/>
              </a:spcBef>
              <a:buClrTx/>
              <a:buSzPct val="95000"/>
              <a:buFontTx/>
              <a:buNone/>
              <a:defRPr/>
            </a:pPr>
            <a:r>
              <a:rPr lang="tr-TR" altLang="tr-TR" sz="2600" smtClean="0">
                <a:latin typeface="Constantia" pitchFamily="16" charset="0"/>
              </a:rPr>
              <a:t>   </a:t>
            </a:r>
            <a:r>
              <a:rPr lang="tr-TR" altLang="tr-TR" sz="2400" b="1" smtClean="0">
                <a:latin typeface="Constantia" pitchFamily="16" charset="0"/>
              </a:rPr>
              <a:t>BARINMA</a:t>
            </a:r>
          </a:p>
          <a:p>
            <a:pPr>
              <a:spcBef>
                <a:spcPts val="600"/>
              </a:spcBef>
              <a:buClrTx/>
              <a:buSzPct val="95000"/>
              <a:buFontTx/>
              <a:buNone/>
              <a:defRPr/>
            </a:pPr>
            <a:endParaRPr lang="tr-TR" altLang="tr-TR" sz="2400" b="1" smtClean="0">
              <a:latin typeface="Constantia" pitchFamily="16" charset="0"/>
            </a:endParaRPr>
          </a:p>
          <a:p>
            <a:pPr>
              <a:spcBef>
                <a:spcPts val="600"/>
              </a:spcBef>
              <a:buClrTx/>
              <a:buSzPct val="95000"/>
              <a:buFontTx/>
              <a:buNone/>
              <a:defRPr/>
            </a:pPr>
            <a:endParaRPr lang="tr-TR" altLang="tr-TR" sz="2400" b="1"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Çocuğun uygunsuz tehlikeli yerlerde barındırılması</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Barındığı yerle ilgili güvenlik önlemlerinin alınmaması</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Çocuğun sokağa atılması</a:t>
            </a:r>
          </a:p>
        </p:txBody>
      </p:sp>
      <p:pic>
        <p:nvPicPr>
          <p:cNvPr id="60419"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04025" y="3284538"/>
            <a:ext cx="2339975" cy="35734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781050" y="1196975"/>
            <a:ext cx="3359150" cy="5434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9pPr>
          </a:lstStyle>
          <a:p>
            <a:pPr>
              <a:spcBef>
                <a:spcPts val="600"/>
              </a:spcBef>
              <a:buClrTx/>
              <a:buSzPct val="95000"/>
              <a:buFontTx/>
              <a:buNone/>
              <a:defRPr/>
            </a:pPr>
            <a:r>
              <a:rPr lang="tr-TR" altLang="tr-TR" sz="2600" smtClean="0">
                <a:latin typeface="Constantia" pitchFamily="16" charset="0"/>
              </a:rPr>
              <a:t>   </a:t>
            </a:r>
            <a:r>
              <a:rPr lang="tr-TR" altLang="tr-TR" sz="2400" b="1" smtClean="0">
                <a:latin typeface="Constantia" pitchFamily="16" charset="0"/>
              </a:rPr>
              <a:t>FİZİKSEL</a:t>
            </a:r>
          </a:p>
          <a:p>
            <a:pPr>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Etini sıkmak</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Dövmek</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Yakmak</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Tekmelemek</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Sarsmak</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Tokat atmak</a:t>
            </a:r>
          </a:p>
          <a:p>
            <a:pPr>
              <a:spcBef>
                <a:spcPts val="500"/>
              </a:spcBef>
              <a:buClrTx/>
              <a:buSzPct val="95000"/>
              <a:buFontTx/>
              <a:buNone/>
              <a:defRPr/>
            </a:pPr>
            <a:endParaRPr lang="tr-TR" altLang="tr-TR" sz="2000" smtClean="0">
              <a:latin typeface="Constantia" pitchFamily="16" charset="0"/>
            </a:endParaRPr>
          </a:p>
          <a:p>
            <a:pPr marL="271463">
              <a:spcBef>
                <a:spcPts val="500"/>
              </a:spcBef>
              <a:buClrTx/>
              <a:buSzPct val="95000"/>
              <a:buFontTx/>
              <a:buNone/>
              <a:defRPr/>
            </a:pPr>
            <a:endParaRPr lang="tr-TR" altLang="tr-TR" sz="2000" smtClean="0">
              <a:latin typeface="Constantia" pitchFamily="16" charset="0"/>
            </a:endParaRPr>
          </a:p>
        </p:txBody>
      </p:sp>
      <p:pic>
        <p:nvPicPr>
          <p:cNvPr id="61443"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11638" y="1916113"/>
            <a:ext cx="3808412" cy="34575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611188" y="1208088"/>
            <a:ext cx="3313112" cy="56499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9pPr>
          </a:lstStyle>
          <a:p>
            <a:pPr>
              <a:lnSpc>
                <a:spcPct val="90000"/>
              </a:lnSpc>
              <a:spcBef>
                <a:spcPts val="600"/>
              </a:spcBef>
              <a:buClrTx/>
              <a:buSzPct val="95000"/>
              <a:buFontTx/>
              <a:buNone/>
              <a:defRPr/>
            </a:pPr>
            <a:r>
              <a:rPr lang="tr-TR" altLang="tr-TR" sz="2600" smtClean="0">
                <a:latin typeface="Constantia" pitchFamily="16" charset="0"/>
              </a:rPr>
              <a:t>   </a:t>
            </a:r>
            <a:r>
              <a:rPr lang="tr-TR" altLang="tr-TR" sz="2400" b="1" smtClean="0">
                <a:latin typeface="Constantia" pitchFamily="16" charset="0"/>
              </a:rPr>
              <a:t>DUYGUSAL</a:t>
            </a:r>
          </a:p>
          <a:p>
            <a:pPr>
              <a:lnSpc>
                <a:spcPct val="90000"/>
              </a:lnSpc>
              <a:spcBef>
                <a:spcPts val="600"/>
              </a:spcBef>
              <a:buClrTx/>
              <a:buSzPct val="95000"/>
              <a:buFontTx/>
              <a:buNone/>
              <a:defRPr/>
            </a:pPr>
            <a:endParaRPr lang="tr-TR" altLang="tr-TR" sz="2400" b="1" smtClean="0">
              <a:latin typeface="Constantia" pitchFamily="16" charset="0"/>
            </a:endParaRPr>
          </a:p>
          <a:p>
            <a:pPr marL="269875" indent="-266700">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Azar</a:t>
            </a:r>
          </a:p>
          <a:p>
            <a:pPr marL="271463">
              <a:lnSpc>
                <a:spcPct val="90000"/>
              </a:lnSpc>
              <a:spcBef>
                <a:spcPts val="500"/>
              </a:spcBef>
              <a:buClrTx/>
              <a:buSzPct val="95000"/>
              <a:buFontTx/>
              <a:buNone/>
              <a:defRPr/>
            </a:pPr>
            <a:endParaRPr lang="tr-TR" altLang="tr-TR" sz="2000" smtClean="0">
              <a:latin typeface="Constantia" pitchFamily="16" charset="0"/>
            </a:endParaRPr>
          </a:p>
          <a:p>
            <a:pPr marL="269875" indent="-266700">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Alay etme</a:t>
            </a:r>
          </a:p>
          <a:p>
            <a:pPr marL="271463">
              <a:lnSpc>
                <a:spcPct val="90000"/>
              </a:lnSpc>
              <a:spcBef>
                <a:spcPts val="500"/>
              </a:spcBef>
              <a:buClrTx/>
              <a:buSzPct val="95000"/>
              <a:buFontTx/>
              <a:buNone/>
              <a:defRPr/>
            </a:pPr>
            <a:endParaRPr lang="tr-TR" altLang="tr-TR" sz="2000" smtClean="0">
              <a:latin typeface="Constantia" pitchFamily="16" charset="0"/>
            </a:endParaRPr>
          </a:p>
          <a:p>
            <a:pPr marL="269875" indent="-266700">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İsim takma</a:t>
            </a:r>
          </a:p>
          <a:p>
            <a:pPr marL="271463">
              <a:lnSpc>
                <a:spcPct val="90000"/>
              </a:lnSpc>
              <a:spcBef>
                <a:spcPts val="500"/>
              </a:spcBef>
              <a:buClrTx/>
              <a:buSzPct val="95000"/>
              <a:buFontTx/>
              <a:buNone/>
              <a:defRPr/>
            </a:pPr>
            <a:endParaRPr lang="tr-TR" altLang="tr-TR" sz="2000" smtClean="0">
              <a:latin typeface="Constantia" pitchFamily="16" charset="0"/>
            </a:endParaRPr>
          </a:p>
          <a:p>
            <a:pPr marL="269875" indent="-266700">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Tehdit etme</a:t>
            </a:r>
          </a:p>
          <a:p>
            <a:pPr marL="271463">
              <a:lnSpc>
                <a:spcPct val="90000"/>
              </a:lnSpc>
              <a:spcBef>
                <a:spcPts val="500"/>
              </a:spcBef>
              <a:buClrTx/>
              <a:buSzPct val="95000"/>
              <a:buFontTx/>
              <a:buNone/>
              <a:defRPr/>
            </a:pPr>
            <a:endParaRPr lang="tr-TR" altLang="tr-TR" sz="2000" smtClean="0">
              <a:latin typeface="Constantia" pitchFamily="16" charset="0"/>
            </a:endParaRPr>
          </a:p>
          <a:p>
            <a:pPr marL="269875" indent="-266700">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Küçük düşürme</a:t>
            </a:r>
          </a:p>
          <a:p>
            <a:pPr marL="271463">
              <a:lnSpc>
                <a:spcPct val="90000"/>
              </a:lnSpc>
              <a:spcBef>
                <a:spcPts val="500"/>
              </a:spcBef>
              <a:buClrTx/>
              <a:buSzPct val="95000"/>
              <a:buFontTx/>
              <a:buNone/>
              <a:defRPr/>
            </a:pPr>
            <a:endParaRPr lang="tr-TR" altLang="tr-TR" sz="2000" smtClean="0">
              <a:latin typeface="Constantia" pitchFamily="16" charset="0"/>
            </a:endParaRPr>
          </a:p>
          <a:p>
            <a:pPr marL="269875" indent="-266700">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Konuşmama</a:t>
            </a:r>
          </a:p>
          <a:p>
            <a:pPr marL="271463">
              <a:lnSpc>
                <a:spcPct val="90000"/>
              </a:lnSpc>
              <a:spcBef>
                <a:spcPts val="500"/>
              </a:spcBef>
              <a:buClrTx/>
              <a:buSzPct val="95000"/>
              <a:buFontTx/>
              <a:buNone/>
              <a:defRPr/>
            </a:pPr>
            <a:endParaRPr lang="tr-TR" altLang="tr-TR" sz="2000" smtClean="0">
              <a:latin typeface="Constantia" pitchFamily="16" charset="0"/>
            </a:endParaRPr>
          </a:p>
          <a:p>
            <a:pPr marL="269875" indent="-266700">
              <a:lnSpc>
                <a:spcPct val="90000"/>
              </a:lnSpc>
              <a:spcBef>
                <a:spcPts val="500"/>
              </a:spcBef>
              <a:buClr>
                <a:srgbClr val="0BD0D9"/>
              </a:buClr>
              <a:buSzPct val="95000"/>
              <a:buFont typeface="Wingdings 2" pitchFamily="16" charset="2"/>
              <a:buChar char=""/>
              <a:defRPr/>
            </a:pPr>
            <a:r>
              <a:rPr lang="tr-TR" altLang="tr-TR" sz="2000" smtClean="0">
                <a:latin typeface="Constantia" pitchFamily="16" charset="0"/>
              </a:rPr>
              <a:t>Kıyaslama</a:t>
            </a:r>
          </a:p>
          <a:p>
            <a:pPr marL="271463">
              <a:lnSpc>
                <a:spcPct val="90000"/>
              </a:lnSpc>
              <a:spcBef>
                <a:spcPts val="500"/>
              </a:spcBef>
              <a:buClrTx/>
              <a:buSzPct val="95000"/>
              <a:buFontTx/>
              <a:buNone/>
              <a:defRPr/>
            </a:pPr>
            <a:endParaRPr lang="tr-TR" altLang="tr-TR" sz="2000" smtClean="0">
              <a:latin typeface="Constantia" pitchFamily="16" charset="0"/>
            </a:endParaRPr>
          </a:p>
        </p:txBody>
      </p:sp>
      <p:pic>
        <p:nvPicPr>
          <p:cNvPr id="62467"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84663" y="1700213"/>
            <a:ext cx="4740275" cy="45370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468313" y="1352550"/>
            <a:ext cx="3816350" cy="5505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9pPr>
          </a:lstStyle>
          <a:p>
            <a:pPr>
              <a:spcBef>
                <a:spcPts val="600"/>
              </a:spcBef>
              <a:buClrTx/>
              <a:buSzPct val="95000"/>
              <a:buFontTx/>
              <a:buNone/>
              <a:defRPr/>
            </a:pPr>
            <a:r>
              <a:rPr lang="tr-TR" altLang="tr-TR" sz="2600" smtClean="0">
                <a:latin typeface="Constantia" pitchFamily="16" charset="0"/>
              </a:rPr>
              <a:t>   </a:t>
            </a:r>
            <a:r>
              <a:rPr lang="tr-TR" altLang="tr-TR" sz="2400" b="1" smtClean="0">
                <a:latin typeface="Constantia" pitchFamily="16" charset="0"/>
              </a:rPr>
              <a:t>CİNSEL</a:t>
            </a:r>
          </a:p>
          <a:p>
            <a:pPr>
              <a:spcBef>
                <a:spcPts val="600"/>
              </a:spcBef>
              <a:buClrTx/>
              <a:buSzPct val="95000"/>
              <a:buFontTx/>
              <a:buNone/>
              <a:defRPr/>
            </a:pPr>
            <a:endParaRPr lang="tr-TR" altLang="tr-TR" sz="2400" b="1"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Cinsel sözler söyleme</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Teşhircilik</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Cinsel muayeneye zorlamak</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Rahatsız edici şekilde sürekli dokunmak, okşamak, öpmek</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Tecavüz</a:t>
            </a:r>
          </a:p>
          <a:p>
            <a:pPr>
              <a:spcBef>
                <a:spcPts val="500"/>
              </a:spcBef>
              <a:buClrTx/>
              <a:buSzPct val="95000"/>
              <a:buFontTx/>
              <a:buNone/>
              <a:defRPr/>
            </a:pPr>
            <a:endParaRPr lang="tr-TR" altLang="tr-TR" sz="2000" smtClean="0">
              <a:latin typeface="Constantia" pitchFamily="16" charset="0"/>
            </a:endParaRPr>
          </a:p>
          <a:p>
            <a:pPr marL="271463">
              <a:spcBef>
                <a:spcPts val="500"/>
              </a:spcBef>
              <a:buClrTx/>
              <a:buSzPct val="95000"/>
              <a:buFontTx/>
              <a:buNone/>
              <a:defRPr/>
            </a:pPr>
            <a:endParaRPr lang="tr-TR" altLang="tr-TR" sz="2000" smtClean="0">
              <a:latin typeface="Constantia" pitchFamily="16" charset="0"/>
            </a:endParaRPr>
          </a:p>
        </p:txBody>
      </p:sp>
      <p:pic>
        <p:nvPicPr>
          <p:cNvPr id="63491"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80063" y="2852738"/>
            <a:ext cx="2882900" cy="36718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539750" y="1484313"/>
            <a:ext cx="3600450" cy="5505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73050" indent="-269875">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charset="0"/>
                <a:ea typeface="Microsoft YaHei" charset="-122"/>
              </a:defRPr>
            </a:lvl9pPr>
          </a:lstStyle>
          <a:p>
            <a:pPr>
              <a:spcBef>
                <a:spcPts val="600"/>
              </a:spcBef>
              <a:buClrTx/>
              <a:buSzPct val="95000"/>
              <a:buFontTx/>
              <a:buNone/>
              <a:defRPr/>
            </a:pPr>
            <a:r>
              <a:rPr lang="tr-TR" altLang="tr-TR" sz="2600" smtClean="0">
                <a:latin typeface="Constantia" pitchFamily="16" charset="0"/>
              </a:rPr>
              <a:t>   </a:t>
            </a:r>
            <a:r>
              <a:rPr lang="tr-TR" altLang="tr-TR" sz="2400" b="1" smtClean="0">
                <a:latin typeface="Constantia" pitchFamily="16" charset="0"/>
              </a:rPr>
              <a:t>EKONOMİK</a:t>
            </a:r>
          </a:p>
          <a:p>
            <a:pPr>
              <a:spcBef>
                <a:spcPts val="600"/>
              </a:spcBef>
              <a:buClrTx/>
              <a:buSzPct val="95000"/>
              <a:buFontTx/>
              <a:buNone/>
              <a:defRPr/>
            </a:pPr>
            <a:endParaRPr lang="tr-TR" altLang="tr-TR" sz="2400" b="1" smtClean="0">
              <a:latin typeface="Constantia" pitchFamily="16" charset="0"/>
            </a:endParaRPr>
          </a:p>
          <a:p>
            <a:pPr>
              <a:spcBef>
                <a:spcPts val="600"/>
              </a:spcBef>
              <a:buClrTx/>
              <a:buSzPct val="95000"/>
              <a:buFontTx/>
              <a:buNone/>
              <a:defRPr/>
            </a:pPr>
            <a:endParaRPr lang="tr-TR" altLang="tr-TR" sz="2400" b="1"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Sokakta çalıştırma                                   </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Ekonomik olarak desteklememe</a:t>
            </a:r>
          </a:p>
          <a:p>
            <a:pPr marL="271463">
              <a:spcBef>
                <a:spcPts val="500"/>
              </a:spcBef>
              <a:buClrTx/>
              <a:buSzPct val="95000"/>
              <a:buFontTx/>
              <a:buNone/>
              <a:defRPr/>
            </a:pPr>
            <a:endParaRPr lang="tr-TR" altLang="tr-TR" sz="2000" smtClean="0">
              <a:latin typeface="Constantia" pitchFamily="16" charset="0"/>
            </a:endParaRPr>
          </a:p>
          <a:p>
            <a:pPr marL="269875" indent="-266700">
              <a:spcBef>
                <a:spcPts val="500"/>
              </a:spcBef>
              <a:buClr>
                <a:srgbClr val="0BD0D9"/>
              </a:buClr>
              <a:buSzPct val="95000"/>
              <a:buFont typeface="Wingdings 2" pitchFamily="16" charset="2"/>
              <a:buChar char=""/>
              <a:defRPr/>
            </a:pPr>
            <a:r>
              <a:rPr lang="tr-TR" altLang="tr-TR" sz="2000" smtClean="0">
                <a:latin typeface="Constantia" pitchFamily="16" charset="0"/>
              </a:rPr>
              <a:t>Fuhuş amaçlı çalıştırma</a:t>
            </a:r>
          </a:p>
          <a:p>
            <a:pPr>
              <a:spcBef>
                <a:spcPts val="500"/>
              </a:spcBef>
              <a:buClrTx/>
              <a:buSzPct val="95000"/>
              <a:buFontTx/>
              <a:buNone/>
              <a:defRPr/>
            </a:pPr>
            <a:endParaRPr lang="tr-TR" altLang="tr-TR" sz="2000" smtClean="0">
              <a:latin typeface="Constantia" pitchFamily="16" charset="0"/>
            </a:endParaRPr>
          </a:p>
          <a:p>
            <a:pPr marL="271463">
              <a:spcBef>
                <a:spcPts val="500"/>
              </a:spcBef>
              <a:buClrTx/>
              <a:buSzPct val="95000"/>
              <a:buFontTx/>
              <a:buNone/>
              <a:defRPr/>
            </a:pPr>
            <a:endParaRPr lang="tr-TR" altLang="tr-TR" sz="2000" smtClean="0">
              <a:latin typeface="Constantia" pitchFamily="16" charset="0"/>
            </a:endParaRPr>
          </a:p>
        </p:txBody>
      </p:sp>
      <p:pic>
        <p:nvPicPr>
          <p:cNvPr id="64515"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27538" y="2133600"/>
            <a:ext cx="3995737" cy="36449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360363" y="431800"/>
            <a:ext cx="8351837" cy="56530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lnSpc>
                <a:spcPct val="90000"/>
              </a:lnSpc>
              <a:spcBef>
                <a:spcPts val="600"/>
              </a:spcBef>
              <a:buClrTx/>
              <a:buFontTx/>
              <a:buNone/>
            </a:pPr>
            <a:r>
              <a:rPr lang="tr-TR" altLang="tr-TR" b="1">
                <a:latin typeface="Century Gothic" panose="020B0502020202020204" pitchFamily="34" charset="0"/>
              </a:rPr>
              <a:t>ÇOCUK ÜZERİNDEKİ ETKİSİ</a:t>
            </a:r>
          </a:p>
          <a:p>
            <a:pPr algn="ctr" eaLnBrk="1" hangingPunct="1">
              <a:lnSpc>
                <a:spcPct val="90000"/>
              </a:lnSpc>
              <a:spcBef>
                <a:spcPts val="600"/>
              </a:spcBef>
              <a:buClrTx/>
              <a:buFontTx/>
              <a:buNone/>
            </a:pPr>
            <a:endParaRPr lang="tr-TR" altLang="tr-TR" b="1">
              <a:latin typeface="Century Gothic" panose="020B0502020202020204" pitchFamily="34" charset="0"/>
            </a:endParaRPr>
          </a:p>
          <a:p>
            <a:pPr eaLnBrk="1" hangingPunct="1">
              <a:lnSpc>
                <a:spcPct val="90000"/>
              </a:lnSpc>
              <a:spcBef>
                <a:spcPts val="600"/>
              </a:spcBef>
              <a:buClrTx/>
              <a:buFontTx/>
              <a:buNone/>
            </a:pPr>
            <a:r>
              <a:rPr lang="tr-TR" altLang="tr-TR" sz="2400">
                <a:latin typeface="Century Gothic" panose="020B0502020202020204" pitchFamily="34" charset="0"/>
              </a:rPr>
              <a:t>*Baskıcı anne-babaların çocukları, kendine güven duygusu geliştirememektedir. </a:t>
            </a:r>
          </a:p>
          <a:p>
            <a:pPr eaLnBrk="1" hangingPunct="1">
              <a:lnSpc>
                <a:spcPct val="90000"/>
              </a:lnSpc>
              <a:spcBef>
                <a:spcPts val="600"/>
              </a:spcBef>
              <a:buClrTx/>
              <a:buFontTx/>
              <a:buNone/>
            </a:pPr>
            <a:r>
              <a:rPr lang="tr-TR" altLang="tr-TR" sz="2400">
                <a:latin typeface="Century Gothic" panose="020B0502020202020204" pitchFamily="34" charset="0"/>
              </a:rPr>
              <a:t>*Pasif, silik, çekingen ve kolay etki altında kalan bir yapıda olabilirler.</a:t>
            </a:r>
          </a:p>
          <a:p>
            <a:pPr eaLnBrk="1" hangingPunct="1">
              <a:lnSpc>
                <a:spcPct val="90000"/>
              </a:lnSpc>
              <a:spcBef>
                <a:spcPts val="600"/>
              </a:spcBef>
              <a:buClrTx/>
              <a:buFontTx/>
              <a:buNone/>
            </a:pPr>
            <a:r>
              <a:rPr lang="tr-TR" altLang="tr-TR" sz="2400">
                <a:latin typeface="Century Gothic" panose="020B0502020202020204" pitchFamily="34" charset="0"/>
              </a:rPr>
              <a:t>*Bu tutumla büyüyen çocuk evden-okuldan kaçabilir ve suça yönelebilir.</a:t>
            </a:r>
          </a:p>
          <a:p>
            <a:pPr eaLnBrk="1" hangingPunct="1">
              <a:lnSpc>
                <a:spcPct val="90000"/>
              </a:lnSpc>
              <a:spcBef>
                <a:spcPts val="600"/>
              </a:spcBef>
              <a:buClrTx/>
              <a:buFontTx/>
              <a:buNone/>
            </a:pPr>
            <a:r>
              <a:rPr lang="tr-TR" altLang="tr-TR" sz="2400">
                <a:latin typeface="Century Gothic" panose="020B0502020202020204" pitchFamily="34" charset="0"/>
              </a:rPr>
              <a:t>*Sürekli eleştirilme veya dayak çocuğun ruhsal yapısını bozar.</a:t>
            </a:r>
          </a:p>
          <a:p>
            <a:pPr eaLnBrk="1" hangingPunct="1">
              <a:lnSpc>
                <a:spcPct val="90000"/>
              </a:lnSpc>
              <a:spcBef>
                <a:spcPts val="600"/>
              </a:spcBef>
              <a:buClrTx/>
              <a:buFontTx/>
              <a:buNone/>
            </a:pPr>
            <a:r>
              <a:rPr lang="tr-TR" altLang="tr-TR" sz="2400">
                <a:latin typeface="Century Gothic" panose="020B0502020202020204" pitchFamily="34" charset="0"/>
              </a:rPr>
              <a:t>*Çocuk kolayca ağlamaya başlar. Arkadaşları ile uyumsuz ve kavgacı olabilir.</a:t>
            </a:r>
          </a:p>
          <a:p>
            <a:pPr eaLnBrk="1" hangingPunct="1">
              <a:lnSpc>
                <a:spcPct val="90000"/>
              </a:lnSpc>
              <a:spcBef>
                <a:spcPts val="600"/>
              </a:spcBef>
              <a:buClrTx/>
              <a:buFontTx/>
              <a:buNone/>
            </a:pPr>
            <a:r>
              <a:rPr lang="tr-TR" altLang="tr-TR" sz="2400">
                <a:latin typeface="Century Gothic" panose="020B0502020202020204" pitchFamily="34" charset="0"/>
              </a:rPr>
              <a:t>*İleri yaşlarda sıkıntılar karşısında dayanaksız ve çaresiz kalır.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457200" y="70485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tr-TR" altLang="tr-TR" sz="3200" b="1">
                <a:solidFill>
                  <a:srgbClr val="04617B"/>
                </a:solidFill>
                <a:latin typeface="Calibri" panose="020F0502020204030204" pitchFamily="34" charset="0"/>
              </a:rPr>
              <a:t>İHMAL VE İSTİSMARIN ÇOCUK ÜZERİNDE ETKİLERİ</a:t>
            </a:r>
          </a:p>
        </p:txBody>
      </p:sp>
      <p:sp>
        <p:nvSpPr>
          <p:cNvPr id="57346" name="Text Box 2"/>
          <p:cNvSpPr txBox="1">
            <a:spLocks noChangeArrowheads="1"/>
          </p:cNvSpPr>
          <p:nvPr/>
        </p:nvSpPr>
        <p:spPr bwMode="auto">
          <a:xfrm>
            <a:off x="395288" y="1989138"/>
            <a:ext cx="6059487" cy="4165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pPr>
              <a:lnSpc>
                <a:spcPct val="80000"/>
              </a:lnSpc>
              <a:spcBef>
                <a:spcPts val="500"/>
              </a:spcBef>
              <a:buClr>
                <a:srgbClr val="0BD0D9"/>
              </a:buClr>
              <a:buSzPct val="95000"/>
              <a:buFont typeface="Wingdings 2" pitchFamily="16" charset="2"/>
              <a:buChar char=""/>
              <a:defRPr/>
            </a:pPr>
            <a:r>
              <a:rPr lang="tr-TR" altLang="tr-TR" sz="2000" smtClean="0">
                <a:latin typeface="Constantia" pitchFamily="16" charset="0"/>
              </a:rPr>
              <a:t>Anne ve babayla, çevresiyle iletişim kurmada sorunlar yaşayabilir</a:t>
            </a:r>
          </a:p>
          <a:p>
            <a:pPr marL="271463">
              <a:lnSpc>
                <a:spcPct val="80000"/>
              </a:lnSpc>
              <a:spcBef>
                <a:spcPts val="500"/>
              </a:spcBef>
              <a:buClrTx/>
              <a:buSzPct val="95000"/>
              <a:buFontTx/>
              <a:buNone/>
              <a:defRPr/>
            </a:pPr>
            <a:endParaRPr lang="tr-TR" altLang="tr-TR" sz="2000" smtClean="0">
              <a:latin typeface="Constantia" pitchFamily="16" charset="0"/>
            </a:endParaRPr>
          </a:p>
          <a:p>
            <a:pPr>
              <a:lnSpc>
                <a:spcPct val="80000"/>
              </a:lnSpc>
              <a:spcBef>
                <a:spcPts val="500"/>
              </a:spcBef>
              <a:buClr>
                <a:srgbClr val="0BD0D9"/>
              </a:buClr>
              <a:buSzPct val="95000"/>
              <a:buFont typeface="Wingdings 2" pitchFamily="16" charset="2"/>
              <a:buChar char=""/>
              <a:defRPr/>
            </a:pPr>
            <a:r>
              <a:rPr lang="tr-TR" altLang="tr-TR" sz="2000" smtClean="0">
                <a:latin typeface="Constantia" pitchFamily="16" charset="0"/>
              </a:rPr>
              <a:t>Özgüveni gelişmez</a:t>
            </a:r>
          </a:p>
          <a:p>
            <a:pPr marL="271463">
              <a:lnSpc>
                <a:spcPct val="80000"/>
              </a:lnSpc>
              <a:spcBef>
                <a:spcPts val="500"/>
              </a:spcBef>
              <a:buClrTx/>
              <a:buSzPct val="95000"/>
              <a:buFontTx/>
              <a:buNone/>
              <a:defRPr/>
            </a:pPr>
            <a:endParaRPr lang="tr-TR" altLang="tr-TR" sz="2000" smtClean="0">
              <a:latin typeface="Constantia" pitchFamily="16" charset="0"/>
            </a:endParaRPr>
          </a:p>
          <a:p>
            <a:pPr>
              <a:lnSpc>
                <a:spcPct val="80000"/>
              </a:lnSpc>
              <a:spcBef>
                <a:spcPts val="500"/>
              </a:spcBef>
              <a:buClr>
                <a:srgbClr val="0BD0D9"/>
              </a:buClr>
              <a:buSzPct val="95000"/>
              <a:buFont typeface="Wingdings 2" pitchFamily="16" charset="2"/>
              <a:buChar char=""/>
              <a:defRPr/>
            </a:pPr>
            <a:r>
              <a:rPr lang="tr-TR" altLang="tr-TR" sz="2000" smtClean="0">
                <a:latin typeface="Constantia" pitchFamily="16" charset="0"/>
              </a:rPr>
              <a:t>Kalıcı bedensel hasara uğrayabilir (evde yalnız bırakılmak)</a:t>
            </a:r>
          </a:p>
          <a:p>
            <a:pPr marL="271463">
              <a:lnSpc>
                <a:spcPct val="80000"/>
              </a:lnSpc>
              <a:spcBef>
                <a:spcPts val="500"/>
              </a:spcBef>
              <a:buClrTx/>
              <a:buSzPct val="95000"/>
              <a:buFontTx/>
              <a:buNone/>
              <a:defRPr/>
            </a:pPr>
            <a:endParaRPr lang="tr-TR" altLang="tr-TR" sz="2000" smtClean="0">
              <a:latin typeface="Constantia" pitchFamily="16" charset="0"/>
            </a:endParaRPr>
          </a:p>
          <a:p>
            <a:pPr>
              <a:lnSpc>
                <a:spcPct val="80000"/>
              </a:lnSpc>
              <a:spcBef>
                <a:spcPts val="500"/>
              </a:spcBef>
              <a:buClr>
                <a:srgbClr val="0BD0D9"/>
              </a:buClr>
              <a:buSzPct val="95000"/>
              <a:buFont typeface="Wingdings 2" pitchFamily="16" charset="2"/>
              <a:buChar char=""/>
              <a:defRPr/>
            </a:pPr>
            <a:r>
              <a:rPr lang="tr-TR" altLang="tr-TR" sz="2000" smtClean="0">
                <a:latin typeface="Constantia" pitchFamily="16" charset="0"/>
              </a:rPr>
              <a:t>Hayatlarını kaybedebilirler (arabada bırakılıp havasız kalmak)</a:t>
            </a:r>
          </a:p>
          <a:p>
            <a:pPr marL="271463">
              <a:lnSpc>
                <a:spcPct val="80000"/>
              </a:lnSpc>
              <a:spcBef>
                <a:spcPts val="500"/>
              </a:spcBef>
              <a:buClrTx/>
              <a:buSzPct val="95000"/>
              <a:buFontTx/>
              <a:buNone/>
              <a:defRPr/>
            </a:pPr>
            <a:endParaRPr lang="tr-TR" altLang="tr-TR" sz="2000" smtClean="0">
              <a:latin typeface="Constantia" pitchFamily="16" charset="0"/>
            </a:endParaRPr>
          </a:p>
          <a:p>
            <a:pPr>
              <a:lnSpc>
                <a:spcPct val="80000"/>
              </a:lnSpc>
              <a:spcBef>
                <a:spcPts val="500"/>
              </a:spcBef>
              <a:buClr>
                <a:srgbClr val="0BD0D9"/>
              </a:buClr>
              <a:buSzPct val="95000"/>
              <a:buFont typeface="Wingdings 2" pitchFamily="16" charset="2"/>
              <a:buChar char=""/>
              <a:defRPr/>
            </a:pPr>
            <a:r>
              <a:rPr lang="tr-TR" altLang="tr-TR" sz="2000" smtClean="0">
                <a:latin typeface="Constantia" pitchFamily="16" charset="0"/>
              </a:rPr>
              <a:t>Cinsellikle ilgili sorunlar yaşayabilir</a:t>
            </a:r>
          </a:p>
          <a:p>
            <a:pPr marL="271463">
              <a:lnSpc>
                <a:spcPct val="80000"/>
              </a:lnSpc>
              <a:spcBef>
                <a:spcPts val="500"/>
              </a:spcBef>
              <a:buClrTx/>
              <a:buSzPct val="95000"/>
              <a:buFontTx/>
              <a:buNone/>
              <a:defRPr/>
            </a:pPr>
            <a:endParaRPr lang="tr-TR" altLang="tr-TR" sz="2000" smtClean="0">
              <a:latin typeface="Constantia" pitchFamily="16" charset="0"/>
            </a:endParaRPr>
          </a:p>
          <a:p>
            <a:pPr>
              <a:lnSpc>
                <a:spcPct val="80000"/>
              </a:lnSpc>
              <a:spcBef>
                <a:spcPts val="500"/>
              </a:spcBef>
              <a:buClr>
                <a:srgbClr val="0BD0D9"/>
              </a:buClr>
              <a:buSzPct val="95000"/>
              <a:buFont typeface="Wingdings 2" pitchFamily="16" charset="2"/>
              <a:buChar char=""/>
              <a:defRPr/>
            </a:pPr>
            <a:r>
              <a:rPr lang="tr-TR" altLang="tr-TR" sz="2000" smtClean="0">
                <a:latin typeface="Constantia" pitchFamily="16" charset="0"/>
              </a:rPr>
              <a:t>Aşırı saldırgan ya da içe kapanık olabilir</a:t>
            </a:r>
          </a:p>
          <a:p>
            <a:pPr marL="271463">
              <a:lnSpc>
                <a:spcPct val="80000"/>
              </a:lnSpc>
              <a:spcBef>
                <a:spcPts val="500"/>
              </a:spcBef>
              <a:buClrTx/>
              <a:buSzPct val="95000"/>
              <a:buFontTx/>
              <a:buNone/>
              <a:defRPr/>
            </a:pPr>
            <a:endParaRPr lang="tr-TR" altLang="tr-TR" sz="2000" smtClean="0">
              <a:latin typeface="Constantia" pitchFamily="16" charset="0"/>
            </a:endParaRPr>
          </a:p>
        </p:txBody>
      </p:sp>
      <p:pic>
        <p:nvPicPr>
          <p:cNvPr id="65540"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59563" y="3257550"/>
            <a:ext cx="2484437" cy="36004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457200" y="70485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rIns="0" bIns="0" anchor="b"/>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spcBef>
                <a:spcPct val="0"/>
              </a:spcBef>
              <a:buClrTx/>
              <a:buFontTx/>
              <a:buNone/>
            </a:pPr>
            <a:r>
              <a:rPr lang="tr-TR" altLang="tr-TR" sz="3200" b="1">
                <a:solidFill>
                  <a:srgbClr val="04617B"/>
                </a:solidFill>
                <a:latin typeface="Calibri" panose="020F0502020204030204" pitchFamily="34" charset="0"/>
              </a:rPr>
              <a:t>İHMAL VE İSTİSMARI ÖNLEMEK İÇİN</a:t>
            </a:r>
          </a:p>
        </p:txBody>
      </p:sp>
      <p:sp>
        <p:nvSpPr>
          <p:cNvPr id="58370" name="Text Box 2"/>
          <p:cNvSpPr txBox="1">
            <a:spLocks noChangeArrowheads="1"/>
          </p:cNvSpPr>
          <p:nvPr/>
        </p:nvSpPr>
        <p:spPr bwMode="auto">
          <a:xfrm>
            <a:off x="468313" y="2468563"/>
            <a:ext cx="8229600" cy="43894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269875" indent="-269875">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1pPr>
            <a:lvl2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2pPr>
            <a:lvl3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3pPr>
            <a:lvl4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4pPr>
            <a:lvl5pP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solidFill>
                  <a:srgbClr val="000000"/>
                </a:solidFill>
                <a:latin typeface="Arial" charset="0"/>
                <a:ea typeface="Microsoft YaHei" charset="-122"/>
              </a:defRPr>
            </a:lvl9pPr>
          </a:lstStyle>
          <a:p>
            <a:pPr>
              <a:spcBef>
                <a:spcPts val="500"/>
              </a:spcBef>
              <a:buClr>
                <a:srgbClr val="0BD0D9"/>
              </a:buClr>
              <a:buSzPct val="95000"/>
              <a:buFont typeface="Wingdings 2" pitchFamily="16" charset="2"/>
              <a:buChar char=""/>
              <a:defRPr/>
            </a:pPr>
            <a:r>
              <a:rPr lang="tr-TR" altLang="tr-TR" sz="2000" smtClean="0">
                <a:latin typeface="Constantia" pitchFamily="16" charset="0"/>
              </a:rPr>
              <a:t>Çocuğumuza hayır demesini öğretmeliyiz</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Çocuğumuzun ev dışında da neler yaptığı ve yaşadığı hakkında da bilgi sahibi olmalıyız</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Çocukların sorumluluk ve beceri kazanabilecekleri deneyimleri engellememeliyiz</a:t>
            </a:r>
          </a:p>
          <a:p>
            <a:pPr marL="271463">
              <a:spcBef>
                <a:spcPts val="500"/>
              </a:spcBef>
              <a:buClrTx/>
              <a:buSzPct val="95000"/>
              <a:buFontTx/>
              <a:buNone/>
              <a:defRPr/>
            </a:pPr>
            <a:endParaRPr lang="tr-TR" altLang="tr-TR" sz="2000" smtClean="0">
              <a:latin typeface="Constantia" pitchFamily="16" charset="0"/>
            </a:endParaRPr>
          </a:p>
          <a:p>
            <a:pPr>
              <a:spcBef>
                <a:spcPts val="500"/>
              </a:spcBef>
              <a:buClr>
                <a:srgbClr val="0BD0D9"/>
              </a:buClr>
              <a:buSzPct val="95000"/>
              <a:buFont typeface="Wingdings 2" pitchFamily="16" charset="2"/>
              <a:buChar char=""/>
              <a:defRPr/>
            </a:pPr>
            <a:r>
              <a:rPr lang="tr-TR" altLang="tr-TR" sz="2000" smtClean="0">
                <a:latin typeface="Constantia" pitchFamily="16" charset="0"/>
              </a:rPr>
              <a:t>Çocuk yaz tatilinde eğer bir yerde çalışacaksa bazı noktalara kesinlikle dikkat etmeliyiz</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6425" cy="5844753"/>
          </a:xfrm>
        </p:spPr>
        <p:txBody>
          <a:bodyPr/>
          <a:lstStyle/>
          <a:p>
            <a:pPr marL="0" indent="0" algn="ctr">
              <a:buNone/>
            </a:pPr>
            <a:r>
              <a:rPr lang="tr-TR" sz="7200" dirty="0" smtClean="0"/>
              <a:t> İLGİNİZ İÇİN</a:t>
            </a:r>
          </a:p>
          <a:p>
            <a:pPr marL="0" indent="0" algn="ctr">
              <a:buNone/>
            </a:pPr>
            <a:r>
              <a:rPr lang="tr-TR" sz="7200" dirty="0" smtClean="0"/>
              <a:t> TEŞEKKÜRLER</a:t>
            </a:r>
            <a:endParaRPr lang="tr-TR" sz="7200" dirty="0"/>
          </a:p>
        </p:txBody>
      </p:sp>
      <p:pic>
        <p:nvPicPr>
          <p:cNvPr id="4" name="Picture 4" descr="j0336887"/>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2754" y="3501008"/>
            <a:ext cx="2563381" cy="2304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46439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287338" y="863600"/>
            <a:ext cx="8496300" cy="4824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lnSpc>
                <a:spcPct val="80000"/>
              </a:lnSpc>
              <a:spcBef>
                <a:spcPts val="600"/>
              </a:spcBef>
              <a:buClrTx/>
              <a:buFontTx/>
              <a:buNone/>
            </a:pPr>
            <a:r>
              <a:rPr lang="tr-TR" altLang="tr-TR" b="1">
                <a:latin typeface="Comic Sans MS" panose="030F0702030302020204" pitchFamily="66" charset="0"/>
              </a:rPr>
              <a:t>İLGİSİZ ANNE-BABA TUTUMU</a:t>
            </a:r>
          </a:p>
          <a:p>
            <a:pPr eaLnBrk="1" hangingPunct="1">
              <a:lnSpc>
                <a:spcPct val="80000"/>
              </a:lnSpc>
              <a:spcBef>
                <a:spcPts val="600"/>
              </a:spcBef>
              <a:buClrTx/>
              <a:buFontTx/>
              <a:buNone/>
            </a:pPr>
            <a:endParaRPr lang="tr-TR" altLang="tr-TR" sz="2400" b="1">
              <a:latin typeface="Comic Sans MS" panose="030F0702030302020204" pitchFamily="66" charset="0"/>
            </a:endParaRPr>
          </a:p>
          <a:p>
            <a:pPr algn="ctr" eaLnBrk="1" hangingPunct="1">
              <a:lnSpc>
                <a:spcPct val="80000"/>
              </a:lnSpc>
              <a:spcBef>
                <a:spcPts val="600"/>
              </a:spcBef>
              <a:buClrTx/>
              <a:buFontTx/>
              <a:buNone/>
            </a:pPr>
            <a:r>
              <a:rPr lang="tr-TR" altLang="tr-TR" sz="2000" b="1">
                <a:latin typeface="Comic Sans MS" panose="030F0702030302020204" pitchFamily="66" charset="0"/>
              </a:rPr>
              <a:t>KARAKTERİSTİK ÖZELLİKLERİ:</a:t>
            </a:r>
          </a:p>
          <a:p>
            <a:pPr eaLnBrk="1" hangingPunct="1">
              <a:spcBef>
                <a:spcPts val="500"/>
              </a:spcBef>
              <a:buClrTx/>
              <a:buFontTx/>
              <a:buNone/>
            </a:pPr>
            <a:r>
              <a:rPr lang="tr-TR" altLang="tr-TR" sz="2000">
                <a:latin typeface="Comic Sans MS" panose="030F0702030302020204" pitchFamily="66" charset="0"/>
              </a:rPr>
              <a:t>*Bu tutum, çocuğa karşı ilgisiz, çocuğun maddi manevi ihtiyaçlarına karşı duyarsız, sevgi ve şefkati yetersiz, kontrolü gevşek anne-baba tutumudur.</a:t>
            </a:r>
          </a:p>
          <a:p>
            <a:pPr eaLnBrk="1" hangingPunct="1">
              <a:spcBef>
                <a:spcPts val="500"/>
              </a:spcBef>
              <a:buClrTx/>
              <a:buFontTx/>
              <a:buNone/>
            </a:pPr>
            <a:r>
              <a:rPr lang="tr-TR" altLang="tr-TR" sz="2000">
                <a:latin typeface="Comic Sans MS" panose="030F0702030302020204" pitchFamily="66" charset="0"/>
              </a:rPr>
              <a:t>*Bu tür ailelerde disiplin yok denecek kadar gevşektir.</a:t>
            </a:r>
          </a:p>
          <a:p>
            <a:pPr eaLnBrk="1" hangingPunct="1">
              <a:spcBef>
                <a:spcPts val="500"/>
              </a:spcBef>
              <a:buClrTx/>
              <a:buFontTx/>
              <a:buNone/>
            </a:pPr>
            <a:r>
              <a:rPr lang="tr-TR" altLang="tr-TR" sz="2000">
                <a:latin typeface="Comic Sans MS" panose="030F0702030302020204" pitchFamily="66" charset="0"/>
              </a:rPr>
              <a:t>*Aile aşırı rahattır. Çocuğun sorumluluklarından kaçma vardır.</a:t>
            </a:r>
          </a:p>
          <a:p>
            <a:pPr eaLnBrk="1" hangingPunct="1">
              <a:spcBef>
                <a:spcPts val="500"/>
              </a:spcBef>
              <a:buClrTx/>
              <a:buFontTx/>
              <a:buNone/>
            </a:pPr>
            <a:r>
              <a:rPr lang="tr-TR" altLang="tr-TR" sz="2000">
                <a:latin typeface="Comic Sans MS" panose="030F0702030302020204" pitchFamily="66" charset="0"/>
              </a:rPr>
              <a:t>*Çocuk ile anne-baba arasında iletişim kopukluğu yaşanır. </a:t>
            </a:r>
          </a:p>
          <a:p>
            <a:pPr eaLnBrk="1" hangingPunct="1">
              <a:spcBef>
                <a:spcPts val="500"/>
              </a:spcBef>
              <a:buClrTx/>
              <a:buFontTx/>
              <a:buNone/>
            </a:pPr>
            <a:r>
              <a:rPr lang="tr-TR" altLang="tr-TR" sz="2000">
                <a:latin typeface="Comic Sans MS" panose="030F0702030302020204" pitchFamily="66" charset="0"/>
              </a:rPr>
              <a:t>*Anne- baba çocuğa örnek bir model olamaz.</a:t>
            </a:r>
          </a:p>
          <a:p>
            <a:pPr eaLnBrk="1" hangingPunct="1">
              <a:spcBef>
                <a:spcPts val="500"/>
              </a:spcBef>
              <a:buClrTx/>
              <a:buFontTx/>
              <a:buNone/>
            </a:pPr>
            <a:r>
              <a:rPr lang="tr-TR" altLang="tr-TR" sz="2000">
                <a:latin typeface="Comic Sans MS" panose="030F0702030302020204" pitchFamily="66" charset="0"/>
              </a:rPr>
              <a:t>*Çok çocuklu ailelerde rastlanma ihtimali daha fazladır.</a:t>
            </a:r>
          </a:p>
          <a:p>
            <a:pPr eaLnBrk="1" hangingPunct="1">
              <a:spcBef>
                <a:spcPts val="500"/>
              </a:spcBef>
              <a:buClrTx/>
              <a:buFontTx/>
              <a:buNone/>
            </a:pPr>
            <a:r>
              <a:rPr lang="tr-TR" altLang="tr-TR" sz="2000">
                <a:latin typeface="Comic Sans MS" panose="030F0702030302020204" pitchFamily="66" charset="0"/>
              </a:rPr>
              <a:t>*Çocuğun dünyasına girmek gibi bir kaygıları yoktur. Çocuğa karşı ilgisiz ve sevgisiz davranılır.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287338" y="720725"/>
            <a:ext cx="8567737" cy="5407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eaLnBrk="0" hangingPunct="0">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onstantia" panose="02030602050306030303" pitchFamily="18" charset="0"/>
                <a:ea typeface="Microsoft YaHei" panose="020B0503020204020204" pitchFamily="34" charset="-122"/>
              </a:defRPr>
            </a:lvl9pPr>
          </a:lstStyle>
          <a:p>
            <a:pPr eaLnBrk="1" hangingPunct="1">
              <a:spcBef>
                <a:spcPts val="600"/>
              </a:spcBef>
              <a:buClrTx/>
              <a:buFontTx/>
              <a:buNone/>
            </a:pPr>
            <a:r>
              <a:rPr lang="tr-TR" altLang="tr-TR" b="1">
                <a:latin typeface="Comic Sans MS" panose="030F0702030302020204" pitchFamily="66" charset="0"/>
              </a:rPr>
              <a:t>      ÇOCUK ÜZERİNDE ETKİSİ</a:t>
            </a:r>
          </a:p>
          <a:p>
            <a:pPr eaLnBrk="1" hangingPunct="1">
              <a:spcBef>
                <a:spcPts val="600"/>
              </a:spcBef>
              <a:buClrTx/>
              <a:buFontTx/>
              <a:buNone/>
            </a:pPr>
            <a:endParaRPr lang="tr-TR" altLang="tr-TR" sz="2400">
              <a:latin typeface="Comic Sans MS" panose="030F0702030302020204" pitchFamily="66" charset="0"/>
            </a:endParaRPr>
          </a:p>
          <a:p>
            <a:pPr eaLnBrk="1" hangingPunct="1">
              <a:spcBef>
                <a:spcPts val="600"/>
              </a:spcBef>
              <a:buClrTx/>
              <a:buFontTx/>
              <a:buNone/>
            </a:pPr>
            <a:endParaRPr lang="tr-TR" altLang="tr-TR" sz="2400">
              <a:latin typeface="Comic Sans MS" panose="030F0702030302020204" pitchFamily="66" charset="0"/>
            </a:endParaRPr>
          </a:p>
          <a:p>
            <a:pPr eaLnBrk="1" hangingPunct="1">
              <a:spcBef>
                <a:spcPts val="600"/>
              </a:spcBef>
              <a:buClrTx/>
              <a:buFontTx/>
              <a:buNone/>
            </a:pPr>
            <a:r>
              <a:rPr lang="tr-TR" altLang="tr-TR" sz="2400">
                <a:latin typeface="Comic Sans MS" panose="030F0702030302020204" pitchFamily="66" charset="0"/>
              </a:rPr>
              <a:t>* Çocuk ile anne-baba arasında iletişim kopukluğu söz konusudur.</a:t>
            </a:r>
          </a:p>
          <a:p>
            <a:pPr eaLnBrk="1" hangingPunct="1">
              <a:spcBef>
                <a:spcPts val="600"/>
              </a:spcBef>
              <a:buClrTx/>
              <a:buFontTx/>
              <a:buNone/>
            </a:pPr>
            <a:r>
              <a:rPr lang="tr-TR" altLang="tr-TR" sz="2400">
                <a:latin typeface="Comic Sans MS" panose="030F0702030302020204" pitchFamily="66" charset="0"/>
              </a:rPr>
              <a:t>* Çocuk bencil ve şımarık olur.</a:t>
            </a:r>
          </a:p>
          <a:p>
            <a:pPr eaLnBrk="1" hangingPunct="1">
              <a:spcBef>
                <a:spcPts val="600"/>
              </a:spcBef>
              <a:buClrTx/>
              <a:buFontTx/>
              <a:buNone/>
            </a:pPr>
            <a:r>
              <a:rPr lang="tr-TR" altLang="tr-TR" sz="2400">
                <a:latin typeface="Comic Sans MS" panose="030F0702030302020204" pitchFamily="66" charset="0"/>
              </a:rPr>
              <a:t>* Anne babasının dikkatini çekmek için alışılmadık davranışlar sergiler.</a:t>
            </a:r>
          </a:p>
          <a:p>
            <a:pPr eaLnBrk="1" hangingPunct="1">
              <a:spcBef>
                <a:spcPts val="600"/>
              </a:spcBef>
              <a:buClrTx/>
              <a:buFontTx/>
              <a:buNone/>
            </a:pPr>
            <a:r>
              <a:rPr lang="tr-TR" altLang="tr-TR" sz="2400">
                <a:latin typeface="Comic Sans MS" panose="030F0702030302020204" pitchFamily="66" charset="0"/>
              </a:rPr>
              <a:t>* Aile çocuğa model olamadığı için çocuk kendine başka modeller seçer. Çocuk vaktinin tümünü arkadaşlarıyla geçirir.</a:t>
            </a:r>
          </a:p>
          <a:p>
            <a:pPr eaLnBrk="1" hangingPunct="1">
              <a:spcBef>
                <a:spcPts val="600"/>
              </a:spcBef>
              <a:buClrTx/>
              <a:buFontTx/>
              <a:buNone/>
            </a:pPr>
            <a:r>
              <a:rPr lang="tr-TR" altLang="tr-TR" sz="2400">
                <a:latin typeface="Comic Sans MS" panose="030F0702030302020204" pitchFamily="66" charset="0"/>
              </a:rPr>
              <a:t>* Genç yaşta çocuk zararlı alışkanlıklar edinmeye meyilli olur. </a:t>
            </a:r>
          </a:p>
        </p:txBody>
      </p:sp>
      <p:pic>
        <p:nvPicPr>
          <p:cNvPr id="12291"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60000">
            <a:off x="5910263" y="212725"/>
            <a:ext cx="2505075" cy="187801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503238" y="576263"/>
            <a:ext cx="8207375" cy="5680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447675" indent="-377825" eaLnBrk="0" hangingPunct="0">
              <a:spcBef>
                <a:spcPts val="650"/>
              </a:spcBef>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600">
                <a:solidFill>
                  <a:srgbClr val="000000"/>
                </a:solidFill>
                <a:latin typeface="Constantia" panose="02030602050306030303" pitchFamily="18" charset="0"/>
                <a:ea typeface="Microsoft YaHei" panose="020B0503020204020204" pitchFamily="34" charset="-122"/>
              </a:defRPr>
            </a:lvl1pPr>
            <a:lvl2pPr eaLnBrk="0" hangingPunct="0">
              <a:spcBef>
                <a:spcPts val="600"/>
              </a:spcBef>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000000"/>
                </a:solidFill>
                <a:latin typeface="Constantia" panose="02030602050306030303" pitchFamily="18" charset="0"/>
                <a:ea typeface="Microsoft YaHei" panose="020B0503020204020204" pitchFamily="34" charset="-122"/>
              </a:defRPr>
            </a:lvl2pPr>
            <a:lvl3pPr eaLnBrk="0" hangingPunct="0">
              <a:spcBef>
                <a:spcPts val="525"/>
              </a:spcBef>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100">
                <a:solidFill>
                  <a:srgbClr val="000000"/>
                </a:solidFill>
                <a:latin typeface="Constantia" panose="02030602050306030303" pitchFamily="18" charset="0"/>
                <a:ea typeface="Microsoft YaHei" panose="020B0503020204020204" pitchFamily="34" charset="-122"/>
              </a:defRPr>
            </a:lvl3pPr>
            <a:lvl4pPr eaLnBrk="0" hangingPunct="0">
              <a:spcBef>
                <a:spcPts val="500"/>
              </a:spcBef>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Constantia" panose="02030602050306030303" pitchFamily="18" charset="0"/>
                <a:ea typeface="Microsoft YaHei" panose="020B0503020204020204" pitchFamily="34" charset="-122"/>
              </a:defRPr>
            </a:lvl4pPr>
            <a:lvl5pPr eaLnBrk="0" hangingPunct="0">
              <a:spcBef>
                <a:spcPts val="500"/>
              </a:spcBef>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Constantia" panose="02030602050306030303"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Constantia" panose="02030602050306030303"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Constantia" panose="02030602050306030303"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Constantia" panose="02030602050306030303"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000">
                <a:solidFill>
                  <a:srgbClr val="000000"/>
                </a:solidFill>
                <a:latin typeface="Constantia" panose="02030602050306030303" pitchFamily="18" charset="0"/>
                <a:ea typeface="Microsoft YaHei" panose="020B0503020204020204" pitchFamily="34" charset="-122"/>
              </a:defRPr>
            </a:lvl9pPr>
          </a:lstStyle>
          <a:p>
            <a:pPr algn="ctr" eaLnBrk="1" hangingPunct="1">
              <a:lnSpc>
                <a:spcPct val="90000"/>
              </a:lnSpc>
              <a:spcBef>
                <a:spcPts val="700"/>
              </a:spcBef>
              <a:buClrTx/>
              <a:buFontTx/>
              <a:buNone/>
            </a:pPr>
            <a:r>
              <a:rPr lang="tr-TR" altLang="tr-TR" sz="3200" b="1">
                <a:latin typeface="Comic Sans MS" panose="030F0702030302020204" pitchFamily="66" charset="0"/>
              </a:rPr>
              <a:t>AŞIRI KORUYUCU ANNE-BABA TUTUMU</a:t>
            </a:r>
          </a:p>
          <a:p>
            <a:pPr algn="ctr" eaLnBrk="1" hangingPunct="1">
              <a:lnSpc>
                <a:spcPct val="90000"/>
              </a:lnSpc>
              <a:spcBef>
                <a:spcPts val="700"/>
              </a:spcBef>
              <a:buClrTx/>
              <a:buFontTx/>
              <a:buNone/>
            </a:pPr>
            <a:endParaRPr lang="tr-TR" altLang="tr-TR" sz="2800" b="1">
              <a:latin typeface="Comic Sans MS" panose="030F0702030302020204" pitchFamily="66" charset="0"/>
            </a:endParaRPr>
          </a:p>
          <a:p>
            <a:pPr algn="ctr" eaLnBrk="1" hangingPunct="1">
              <a:lnSpc>
                <a:spcPct val="90000"/>
              </a:lnSpc>
              <a:spcBef>
                <a:spcPts val="700"/>
              </a:spcBef>
              <a:buClrTx/>
              <a:buFontTx/>
              <a:buNone/>
            </a:pPr>
            <a:r>
              <a:rPr lang="tr-TR" altLang="tr-TR" sz="2400" b="1">
                <a:latin typeface="Comic Sans MS" panose="030F0702030302020204" pitchFamily="66" charset="0"/>
              </a:rPr>
              <a:t>KARAKTERİSTİK ÖZELLİKLERİ:</a:t>
            </a:r>
          </a:p>
          <a:p>
            <a:pPr eaLnBrk="1" hangingPunct="1">
              <a:lnSpc>
                <a:spcPct val="90000"/>
              </a:lnSpc>
              <a:spcBef>
                <a:spcPts val="700"/>
              </a:spcBef>
              <a:buClrTx/>
              <a:buFontTx/>
              <a:buNone/>
            </a:pPr>
            <a:r>
              <a:rPr lang="tr-TR" altLang="tr-TR" sz="2800">
                <a:latin typeface="Comic Sans MS" panose="030F0702030302020204" pitchFamily="66" charset="0"/>
              </a:rPr>
              <a:t>* Çocuğa büyük bir sevgi ile bağlanmış, çok kollayıcı olan anne-baba tutumudur.</a:t>
            </a:r>
          </a:p>
          <a:p>
            <a:pPr eaLnBrk="1" hangingPunct="1">
              <a:lnSpc>
                <a:spcPct val="90000"/>
              </a:lnSpc>
              <a:spcBef>
                <a:spcPts val="700"/>
              </a:spcBef>
              <a:buClrTx/>
              <a:buFontTx/>
              <a:buNone/>
            </a:pPr>
            <a:r>
              <a:rPr lang="tr-TR" altLang="tr-TR" sz="2800">
                <a:latin typeface="Comic Sans MS" panose="030F0702030302020204" pitchFamily="66" charset="0"/>
              </a:rPr>
              <a:t>* Çocuğa gereğinden fazla özen ve kontrol gösterilir</a:t>
            </a:r>
          </a:p>
          <a:p>
            <a:pPr eaLnBrk="1" hangingPunct="1">
              <a:lnSpc>
                <a:spcPct val="90000"/>
              </a:lnSpc>
              <a:spcBef>
                <a:spcPts val="700"/>
              </a:spcBef>
              <a:buClrTx/>
              <a:buFontTx/>
              <a:buNone/>
            </a:pPr>
            <a:r>
              <a:rPr lang="tr-TR" altLang="tr-TR" sz="2800">
                <a:latin typeface="Comic Sans MS" panose="030F0702030302020204" pitchFamily="66" charset="0"/>
              </a:rPr>
              <a:t>* Çocuğun her istediği yerine getirilir.</a:t>
            </a:r>
          </a:p>
          <a:p>
            <a:pPr eaLnBrk="1" hangingPunct="1">
              <a:lnSpc>
                <a:spcPct val="90000"/>
              </a:lnSpc>
              <a:spcBef>
                <a:spcPts val="700"/>
              </a:spcBef>
              <a:buClrTx/>
              <a:buFontTx/>
              <a:buNone/>
            </a:pPr>
            <a:r>
              <a:rPr lang="tr-TR" altLang="tr-TR" sz="2800">
                <a:latin typeface="Comic Sans MS" panose="030F0702030302020204" pitchFamily="66" charset="0"/>
              </a:rPr>
              <a:t>* Özellikle anneler bu tip tavır sergiler.</a:t>
            </a:r>
          </a:p>
          <a:p>
            <a:pPr eaLnBrk="1" hangingPunct="1">
              <a:lnSpc>
                <a:spcPct val="90000"/>
              </a:lnSpc>
              <a:spcBef>
                <a:spcPts val="700"/>
              </a:spcBef>
              <a:buClrTx/>
              <a:buFontTx/>
              <a:buNone/>
            </a:pPr>
            <a:r>
              <a:rPr lang="tr-TR" altLang="tr-TR" sz="2800">
                <a:latin typeface="Comic Sans MS" panose="030F0702030302020204" pitchFamily="66" charset="0"/>
              </a:rPr>
              <a:t>* Çocuğun kendi yapması gereken işler bile koruyucu anne babalar tarafından yapılır.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Ofis Teması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Teması">
      <a:majorFont>
        <a:latin typeface="Calibri"/>
        <a:ea typeface="Microsoft YaHei"/>
        <a:cs typeface=""/>
      </a:majorFont>
      <a:minorFont>
        <a:latin typeface="Constantia"/>
        <a:ea typeface="Microsoft YaHei"/>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tr-TR"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tr-TR"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is Teması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is Teması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is Teması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is Teması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is Teması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is Teması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is Teması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is Teması">
  <a:themeElements>
    <a:clrScheme name="Ofis Teması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Teması">
      <a:majorFont>
        <a:latin typeface="Calibri"/>
        <a:ea typeface="Microsoft YaHei"/>
        <a:cs typeface=""/>
      </a:majorFont>
      <a:minorFont>
        <a:latin typeface="Constantia"/>
        <a:ea typeface="Microsoft YaHei"/>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tr-TR"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tr-TR"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is Teması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is Teması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is Teması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is Teması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is Teması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is Teması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is Teması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is Teması">
  <a:themeElements>
    <a:clrScheme name="Ofis Teması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Teması">
      <a:majorFont>
        <a:latin typeface="Calibri"/>
        <a:ea typeface="Microsoft YaHei"/>
        <a:cs typeface=""/>
      </a:majorFont>
      <a:minorFont>
        <a:latin typeface="Constantia"/>
        <a:ea typeface="Microsoft YaHei"/>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tr-TR"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tr-TR"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is Teması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is Teması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is Teması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is Teması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is Teması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is Teması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is Teması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is Teması">
  <a:themeElements>
    <a:clrScheme name="Ofis Teması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Teması">
      <a:majorFont>
        <a:latin typeface="Calibri"/>
        <a:ea typeface="Microsoft YaHei"/>
        <a:cs typeface=""/>
      </a:majorFont>
      <a:minorFont>
        <a:latin typeface="Constantia"/>
        <a:ea typeface="Microsoft YaHei"/>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tr-TR"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tr-TR"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is Teması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is Teması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is Teması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is Teması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is Teması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is Teması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is Teması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2608</Words>
  <Application>Microsoft Office PowerPoint</Application>
  <PresentationFormat>Ekran Gösterisi (4:3)</PresentationFormat>
  <Paragraphs>535</Paragraphs>
  <Slides>62</Slides>
  <Notes>49</Notes>
  <HiddenSlides>0</HiddenSlides>
  <MMClips>0</MMClips>
  <ScaleCrop>false</ScaleCrop>
  <HeadingPairs>
    <vt:vector size="4" baseType="variant">
      <vt:variant>
        <vt:lpstr>Tema</vt:lpstr>
      </vt:variant>
      <vt:variant>
        <vt:i4>4</vt:i4>
      </vt:variant>
      <vt:variant>
        <vt:lpstr>Slayt Başlıkları</vt:lpstr>
      </vt:variant>
      <vt:variant>
        <vt:i4>62</vt:i4>
      </vt:variant>
    </vt:vector>
  </HeadingPairs>
  <TitlesOfParts>
    <vt:vector size="66" baseType="lpstr">
      <vt:lpstr>Ofis Teması</vt:lpstr>
      <vt:lpstr>1_Ofis Teması</vt:lpstr>
      <vt:lpstr>2_Ofis Teması</vt:lpstr>
      <vt:lpstr>3_Ofis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Özgüven Ne Demektir?</vt:lpstr>
      <vt:lpstr>Slayt 30</vt:lpstr>
      <vt:lpstr>Slayt 31</vt:lpstr>
      <vt:lpstr>Çocukların Özgüvenlerini Geliştirmek İçin Neler Yapılabilir </vt:lpstr>
      <vt:lpstr>.</vt:lpstr>
      <vt:lpstr>.</vt:lpstr>
      <vt:lpstr>Sorumluluk Nedir ?</vt:lpstr>
      <vt:lpstr>Slayt 36</vt:lpstr>
      <vt:lpstr>ÖNERİLER</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Betül-PC</dc:creator>
  <cp:lastModifiedBy>Windows7</cp:lastModifiedBy>
  <cp:revision>88</cp:revision>
  <cp:lastPrinted>1601-01-01T00:00:00Z</cp:lastPrinted>
  <dcterms:created xsi:type="dcterms:W3CDTF">2012-03-12T12:07:42Z</dcterms:created>
  <dcterms:modified xsi:type="dcterms:W3CDTF">2020-03-02T06:58:41Z</dcterms:modified>
</cp:coreProperties>
</file>