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 id="2147483720" r:id="rId5"/>
    <p:sldMasterId id="2147483744" r:id="rId6"/>
  </p:sldMasterIdLst>
  <p:notesMasterIdLst>
    <p:notesMasterId r:id="rId40"/>
  </p:notesMasterIdLst>
  <p:sldIdLst>
    <p:sldId id="263" r:id="rId7"/>
    <p:sldId id="257" r:id="rId8"/>
    <p:sldId id="259" r:id="rId9"/>
    <p:sldId id="261" r:id="rId10"/>
    <p:sldId id="361" r:id="rId11"/>
    <p:sldId id="362" r:id="rId12"/>
    <p:sldId id="317" r:id="rId13"/>
    <p:sldId id="265" r:id="rId14"/>
    <p:sldId id="262" r:id="rId15"/>
    <p:sldId id="352" r:id="rId16"/>
    <p:sldId id="266" r:id="rId17"/>
    <p:sldId id="355" r:id="rId18"/>
    <p:sldId id="267" r:id="rId19"/>
    <p:sldId id="328" r:id="rId20"/>
    <p:sldId id="329" r:id="rId21"/>
    <p:sldId id="356" r:id="rId22"/>
    <p:sldId id="330" r:id="rId23"/>
    <p:sldId id="357" r:id="rId24"/>
    <p:sldId id="360" r:id="rId25"/>
    <p:sldId id="353" r:id="rId26"/>
    <p:sldId id="354" r:id="rId27"/>
    <p:sldId id="363" r:id="rId28"/>
    <p:sldId id="331" r:id="rId29"/>
    <p:sldId id="332" r:id="rId30"/>
    <p:sldId id="333" r:id="rId31"/>
    <p:sldId id="281" r:id="rId32"/>
    <p:sldId id="318" r:id="rId33"/>
    <p:sldId id="320" r:id="rId34"/>
    <p:sldId id="321" r:id="rId35"/>
    <p:sldId id="323" r:id="rId36"/>
    <p:sldId id="344" r:id="rId37"/>
    <p:sldId id="348" r:id="rId38"/>
    <p:sldId id="351"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1B49"/>
    <a:srgbClr val="660066"/>
    <a:srgbClr val="D10939"/>
    <a:srgbClr val="FFFF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varScale="1">
        <p:scale>
          <a:sx n="69" d="100"/>
          <a:sy n="69" d="100"/>
        </p:scale>
        <p:origin x="53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306475-D45C-4C82-A78E-6F3349D572FB}" type="datetimeFigureOut">
              <a:rPr lang="tr-TR" smtClean="0"/>
              <a:pPr/>
              <a:t>31.10.2018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F134A-3E9B-4988-85AE-8C854B7E6BC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48325D7C-D994-47FC-B009-49F9E91385E5}" type="datetimeFigureOut">
              <a:rPr lang="tr-TR"/>
              <a:pPr>
                <a:defRPr/>
              </a:pPr>
              <a:t>31.10.2018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691CB6E-BB81-4FEB-AFD1-B170E8238070}"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C0E920C2-928D-4756-9C83-80EECD582D26}" type="datetimeFigureOut">
              <a:rPr lang="tr-TR"/>
              <a:pPr>
                <a:defRPr/>
              </a:pPr>
              <a:t>31.10.2018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A356B68-7C47-4DBC-A8B3-3655AC79CE13}"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D509F90A-C819-48FC-8DDF-48C5D19C7516}" type="datetimeFigureOut">
              <a:rPr lang="tr-TR"/>
              <a:pPr>
                <a:defRPr/>
              </a:pPr>
              <a:t>31.10.2018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4977D3F5-60FD-4735-BDCF-4B08615E20B8}"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2438400" y="1600200"/>
            <a:ext cx="3124200" cy="4495800"/>
          </a:xfrm>
        </p:spPr>
        <p:txBody>
          <a:bodyPr/>
          <a:lstStyle/>
          <a:p>
            <a:pPr lvl="0"/>
            <a:endParaRPr lang="tr-TR" noProof="0" smtClean="0"/>
          </a:p>
        </p:txBody>
      </p:sp>
      <p:sp>
        <p:nvSpPr>
          <p:cNvPr id="4" name="3 Metin Yer Tutucusu"/>
          <p:cNvSpPr>
            <a:spLocks noGrp="1"/>
          </p:cNvSpPr>
          <p:nvPr>
            <p:ph type="body" sz="half" idx="2"/>
          </p:nvPr>
        </p:nvSpPr>
        <p:spPr>
          <a:xfrm>
            <a:off x="5715000" y="1600200"/>
            <a:ext cx="3124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1095E2BF-2F07-4717-9F24-6371AA3EED6A}" type="slidenum">
              <a:rPr lang="en-US"/>
              <a:pPr>
                <a:defRPr/>
              </a:pPr>
              <a:t>‹#›</a:t>
            </a:fld>
            <a:endParaRPr lang="en-US"/>
          </a:p>
        </p:txBody>
      </p:sp>
    </p:spTree>
    <p:extLst>
      <p:ext uri="{BB962C8B-B14F-4D97-AF65-F5344CB8AC3E}">
        <p14:creationId xmlns:p14="http://schemas.microsoft.com/office/powerpoint/2010/main" val="308609804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2438400" y="1600200"/>
            <a:ext cx="6400800" cy="4495800"/>
          </a:xfrm>
        </p:spPr>
        <p:txBody>
          <a:bodyPr/>
          <a:lstStyle/>
          <a:p>
            <a:pPr lvl="0"/>
            <a:endParaRPr lang="tr-TR"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6" name="Rectangle 9"/>
          <p:cNvSpPr>
            <a:spLocks noGrp="1" noChangeArrowheads="1"/>
          </p:cNvSpPr>
          <p:nvPr>
            <p:ph type="sldNum" sz="quarter" idx="12"/>
          </p:nvPr>
        </p:nvSpPr>
        <p:spPr>
          <a:ln/>
        </p:spPr>
        <p:txBody>
          <a:bodyPr/>
          <a:lstStyle>
            <a:lvl1pPr>
              <a:defRPr/>
            </a:lvl1pPr>
          </a:lstStyle>
          <a:p>
            <a:pPr>
              <a:defRPr/>
            </a:pPr>
            <a:fld id="{5AB83310-2136-4C3D-B937-C417BE475B5D}" type="slidenum">
              <a:rPr lang="en-US"/>
              <a:pPr>
                <a:defRPr/>
              </a:pPr>
              <a:t>‹#›</a:t>
            </a:fld>
            <a:endParaRPr lang="en-US"/>
          </a:p>
        </p:txBody>
      </p:sp>
    </p:spTree>
    <p:extLst>
      <p:ext uri="{BB962C8B-B14F-4D97-AF65-F5344CB8AC3E}">
        <p14:creationId xmlns:p14="http://schemas.microsoft.com/office/powerpoint/2010/main" val="6584030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01393030-DF5A-4284-8D19-ADA5219139D5}" type="datetimeFigureOut">
              <a:rPr lang="tr-TR">
                <a:solidFill>
                  <a:prstClr val="black">
                    <a:tint val="75000"/>
                  </a:prstClr>
                </a:solidFill>
              </a:rPr>
              <a:pPr>
                <a:def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CD69B056-F0A8-4888-B25B-7044DB98CD2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1236DE03-07C7-40BD-B86E-C2714107D54E}" type="datetimeFigureOut">
              <a:rPr lang="tr-TR">
                <a:solidFill>
                  <a:prstClr val="black">
                    <a:tint val="75000"/>
                  </a:prstClr>
                </a:solidFill>
              </a:rPr>
              <a:pPr>
                <a:def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2D72F2B9-8AE0-43F2-B304-C76812453D0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9A45F96-9A69-4890-B2FB-18548009741C}" type="datetimeFigureOut">
              <a:rPr lang="tr-TR">
                <a:solidFill>
                  <a:prstClr val="black">
                    <a:tint val="75000"/>
                  </a:prstClr>
                </a:solidFill>
              </a:rPr>
              <a:pPr>
                <a:def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EB7C4DBB-5413-410B-97A3-0B2783559D9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9959B971-009F-4C55-BF74-9BA10D796657}" type="datetimeFigureOut">
              <a:rPr lang="tr-TR">
                <a:solidFill>
                  <a:prstClr val="black">
                    <a:tint val="75000"/>
                  </a:prstClr>
                </a:solidFill>
              </a:rPr>
              <a:pPr>
                <a:defRPr/>
              </a:pPr>
              <a:t>31.10.2018</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A9869475-6501-4C84-BEA2-ADD7AA63D6D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E0311972-2E4D-44C3-B685-BE550D2B8F88}" type="datetimeFigureOut">
              <a:rPr lang="tr-TR">
                <a:solidFill>
                  <a:prstClr val="black">
                    <a:tint val="75000"/>
                  </a:prstClr>
                </a:solidFill>
              </a:rPr>
              <a:pPr>
                <a:defRPr/>
              </a:pPr>
              <a:t>31.10.2018</a:t>
            </a:fld>
            <a:endParaRPr lang="tr-TR">
              <a:solidFill>
                <a:prstClr val="black">
                  <a:tint val="75000"/>
                </a:prstClr>
              </a:solidFill>
            </a:endParaRPr>
          </a:p>
        </p:txBody>
      </p:sp>
      <p:sp>
        <p:nvSpPr>
          <p:cNvPr id="8"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ayt Numarası Yer Tutucusu 5"/>
          <p:cNvSpPr>
            <a:spLocks noGrp="1"/>
          </p:cNvSpPr>
          <p:nvPr>
            <p:ph type="sldNum" sz="quarter" idx="12"/>
          </p:nvPr>
        </p:nvSpPr>
        <p:spPr/>
        <p:txBody>
          <a:bodyPr/>
          <a:lstStyle>
            <a:lvl1pPr>
              <a:defRPr/>
            </a:lvl1pPr>
          </a:lstStyle>
          <a:p>
            <a:pPr>
              <a:defRPr/>
            </a:pPr>
            <a:fld id="{429610B5-ECCA-41ED-91E1-4BDEC5E42AA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E7FE103D-2A42-48F8-92E9-58B4FE6335A9}" type="datetimeFigureOut">
              <a:rPr lang="tr-TR">
                <a:solidFill>
                  <a:prstClr val="black">
                    <a:tint val="75000"/>
                  </a:prstClr>
                </a:solidFill>
              </a:rPr>
              <a:pPr>
                <a:defRPr/>
              </a:pPr>
              <a:t>31.10.2018</a:t>
            </a:fld>
            <a:endParaRPr lang="tr-TR">
              <a:solidFill>
                <a:prstClr val="black">
                  <a:tint val="75000"/>
                </a:prstClr>
              </a:solidFill>
            </a:endParaRPr>
          </a:p>
        </p:txBody>
      </p:sp>
      <p:sp>
        <p:nvSpPr>
          <p:cNvPr id="4"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ayt Numarası Yer Tutucusu 5"/>
          <p:cNvSpPr>
            <a:spLocks noGrp="1"/>
          </p:cNvSpPr>
          <p:nvPr>
            <p:ph type="sldNum" sz="quarter" idx="12"/>
          </p:nvPr>
        </p:nvSpPr>
        <p:spPr/>
        <p:txBody>
          <a:bodyPr/>
          <a:lstStyle>
            <a:lvl1pPr>
              <a:defRPr/>
            </a:lvl1pPr>
          </a:lstStyle>
          <a:p>
            <a:pPr>
              <a:defRPr/>
            </a:pPr>
            <a:fld id="{2A6B3C52-E124-4A0D-AA1F-C0BA74581485}"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FA3FCAE9-3B50-4B4D-9465-267DCDAD4F58}" type="datetimeFigureOut">
              <a:rPr lang="tr-TR"/>
              <a:pPr>
                <a:defRPr/>
              </a:pPr>
              <a:t>31.10.2018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99BAB8B-4826-4844-B9DF-B3ABF4A0D279}"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2B1D4C6F-B413-4539-A8C7-AD7E4525CC76}" type="datetimeFigureOut">
              <a:rPr lang="tr-TR">
                <a:solidFill>
                  <a:prstClr val="black">
                    <a:tint val="75000"/>
                  </a:prstClr>
                </a:solidFill>
              </a:rPr>
              <a:pPr>
                <a:defRPr/>
              </a:pPr>
              <a:t>31.10.2018</a:t>
            </a:fld>
            <a:endParaRPr lang="tr-TR">
              <a:solidFill>
                <a:prstClr val="black">
                  <a:tint val="75000"/>
                </a:prstClr>
              </a:solidFill>
            </a:endParaRPr>
          </a:p>
        </p:txBody>
      </p:sp>
      <p:sp>
        <p:nvSpPr>
          <p:cNvPr id="3"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ayt Numarası Yer Tutucusu 5"/>
          <p:cNvSpPr>
            <a:spLocks noGrp="1"/>
          </p:cNvSpPr>
          <p:nvPr>
            <p:ph type="sldNum" sz="quarter" idx="12"/>
          </p:nvPr>
        </p:nvSpPr>
        <p:spPr/>
        <p:txBody>
          <a:bodyPr/>
          <a:lstStyle>
            <a:lvl1pPr>
              <a:defRPr/>
            </a:lvl1pPr>
          </a:lstStyle>
          <a:p>
            <a:pPr>
              <a:defRPr/>
            </a:pPr>
            <a:fld id="{5DEC97FE-74D7-4A78-94E4-0653289CCE5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0D16D5D-864A-40FB-B6C5-E499ECDA574C}" type="datetimeFigureOut">
              <a:rPr lang="tr-TR">
                <a:solidFill>
                  <a:prstClr val="black">
                    <a:tint val="75000"/>
                  </a:prstClr>
                </a:solidFill>
              </a:rPr>
              <a:pPr>
                <a:defRPr/>
              </a:pPr>
              <a:t>31.10.2018</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F8F54A6D-7563-4725-976A-AA4EADDAD93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57E4573-67DF-47CE-B63C-F9992E3179D6}" type="datetimeFigureOut">
              <a:rPr lang="tr-TR">
                <a:solidFill>
                  <a:prstClr val="black">
                    <a:tint val="75000"/>
                  </a:prstClr>
                </a:solidFill>
              </a:rPr>
              <a:pPr>
                <a:defRPr/>
              </a:pPr>
              <a:t>31.10.2018</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D0E70344-29CA-423A-98C0-7D8CCC95DC4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943040AE-946C-4CB2-BA21-4764295DA3ED}" type="datetimeFigureOut">
              <a:rPr lang="tr-TR">
                <a:solidFill>
                  <a:prstClr val="black">
                    <a:tint val="75000"/>
                  </a:prstClr>
                </a:solidFill>
              </a:rPr>
              <a:pPr>
                <a:def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F0AC45CB-73EC-4221-907E-18068E3ACBA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E3A9900-20D9-49AB-9C2F-7AAC0E61A974}" type="datetimeFigureOut">
              <a:rPr lang="tr-TR">
                <a:solidFill>
                  <a:prstClr val="black">
                    <a:tint val="75000"/>
                  </a:prstClr>
                </a:solidFill>
              </a:rPr>
              <a:pPr>
                <a:def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D39B6656-EF5C-40D6-B31E-C84BFF54760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01393030-DF5A-4284-8D19-ADA5219139D5}" type="datetimeFigureOut">
              <a:rPr lang="tr-TR">
                <a:solidFill>
                  <a:prstClr val="black">
                    <a:tint val="75000"/>
                  </a:prstClr>
                </a:solidFill>
              </a:rPr>
              <a:pPr>
                <a:def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CD69B056-F0A8-4888-B25B-7044DB98CD2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1236DE03-07C7-40BD-B86E-C2714107D54E}" type="datetimeFigureOut">
              <a:rPr lang="tr-TR">
                <a:solidFill>
                  <a:prstClr val="black">
                    <a:tint val="75000"/>
                  </a:prstClr>
                </a:solidFill>
              </a:rPr>
              <a:pPr>
                <a:def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2D72F2B9-8AE0-43F2-B304-C76812453D0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9A45F96-9A69-4890-B2FB-18548009741C}" type="datetimeFigureOut">
              <a:rPr lang="tr-TR">
                <a:solidFill>
                  <a:prstClr val="black">
                    <a:tint val="75000"/>
                  </a:prstClr>
                </a:solidFill>
              </a:rPr>
              <a:pPr>
                <a:def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EB7C4DBB-5413-410B-97A3-0B2783559D9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9959B971-009F-4C55-BF74-9BA10D796657}" type="datetimeFigureOut">
              <a:rPr lang="tr-TR">
                <a:solidFill>
                  <a:prstClr val="black">
                    <a:tint val="75000"/>
                  </a:prstClr>
                </a:solidFill>
              </a:rPr>
              <a:pPr>
                <a:defRPr/>
              </a:pPr>
              <a:t>31.10.2018</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A9869475-6501-4C84-BEA2-ADD7AA63D6D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E0311972-2E4D-44C3-B685-BE550D2B8F88}" type="datetimeFigureOut">
              <a:rPr lang="tr-TR">
                <a:solidFill>
                  <a:prstClr val="black">
                    <a:tint val="75000"/>
                  </a:prstClr>
                </a:solidFill>
              </a:rPr>
              <a:pPr>
                <a:defRPr/>
              </a:pPr>
              <a:t>31.10.2018</a:t>
            </a:fld>
            <a:endParaRPr lang="tr-TR">
              <a:solidFill>
                <a:prstClr val="black">
                  <a:tint val="75000"/>
                </a:prstClr>
              </a:solidFill>
            </a:endParaRPr>
          </a:p>
        </p:txBody>
      </p:sp>
      <p:sp>
        <p:nvSpPr>
          <p:cNvPr id="8"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ayt Numarası Yer Tutucusu 5"/>
          <p:cNvSpPr>
            <a:spLocks noGrp="1"/>
          </p:cNvSpPr>
          <p:nvPr>
            <p:ph type="sldNum" sz="quarter" idx="12"/>
          </p:nvPr>
        </p:nvSpPr>
        <p:spPr/>
        <p:txBody>
          <a:bodyPr/>
          <a:lstStyle>
            <a:lvl1pPr>
              <a:defRPr/>
            </a:lvl1pPr>
          </a:lstStyle>
          <a:p>
            <a:pPr>
              <a:defRPr/>
            </a:pPr>
            <a:fld id="{429610B5-ECCA-41ED-91E1-4BDEC5E42AA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3FC9D0B-1FCA-4786-809B-2CDF58823848}" type="datetimeFigureOut">
              <a:rPr lang="tr-TR"/>
              <a:pPr>
                <a:defRPr/>
              </a:pPr>
              <a:t>31.10.2018</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CE0E077D-B445-4E27-8872-48EB59E5A674}"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E7FE103D-2A42-48F8-92E9-58B4FE6335A9}" type="datetimeFigureOut">
              <a:rPr lang="tr-TR">
                <a:solidFill>
                  <a:prstClr val="black">
                    <a:tint val="75000"/>
                  </a:prstClr>
                </a:solidFill>
              </a:rPr>
              <a:pPr>
                <a:defRPr/>
              </a:pPr>
              <a:t>31.10.2018</a:t>
            </a:fld>
            <a:endParaRPr lang="tr-TR">
              <a:solidFill>
                <a:prstClr val="black">
                  <a:tint val="75000"/>
                </a:prstClr>
              </a:solidFill>
            </a:endParaRPr>
          </a:p>
        </p:txBody>
      </p:sp>
      <p:sp>
        <p:nvSpPr>
          <p:cNvPr id="4"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ayt Numarası Yer Tutucusu 5"/>
          <p:cNvSpPr>
            <a:spLocks noGrp="1"/>
          </p:cNvSpPr>
          <p:nvPr>
            <p:ph type="sldNum" sz="quarter" idx="12"/>
          </p:nvPr>
        </p:nvSpPr>
        <p:spPr/>
        <p:txBody>
          <a:bodyPr/>
          <a:lstStyle>
            <a:lvl1pPr>
              <a:defRPr/>
            </a:lvl1pPr>
          </a:lstStyle>
          <a:p>
            <a:pPr>
              <a:defRPr/>
            </a:pPr>
            <a:fld id="{2A6B3C52-E124-4A0D-AA1F-C0BA74581485}"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2B1D4C6F-B413-4539-A8C7-AD7E4525CC76}" type="datetimeFigureOut">
              <a:rPr lang="tr-TR">
                <a:solidFill>
                  <a:prstClr val="black">
                    <a:tint val="75000"/>
                  </a:prstClr>
                </a:solidFill>
              </a:rPr>
              <a:pPr>
                <a:defRPr/>
              </a:pPr>
              <a:t>31.10.2018</a:t>
            </a:fld>
            <a:endParaRPr lang="tr-TR">
              <a:solidFill>
                <a:prstClr val="black">
                  <a:tint val="75000"/>
                </a:prstClr>
              </a:solidFill>
            </a:endParaRPr>
          </a:p>
        </p:txBody>
      </p:sp>
      <p:sp>
        <p:nvSpPr>
          <p:cNvPr id="3"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ayt Numarası Yer Tutucusu 5"/>
          <p:cNvSpPr>
            <a:spLocks noGrp="1"/>
          </p:cNvSpPr>
          <p:nvPr>
            <p:ph type="sldNum" sz="quarter" idx="12"/>
          </p:nvPr>
        </p:nvSpPr>
        <p:spPr/>
        <p:txBody>
          <a:bodyPr/>
          <a:lstStyle>
            <a:lvl1pPr>
              <a:defRPr/>
            </a:lvl1pPr>
          </a:lstStyle>
          <a:p>
            <a:pPr>
              <a:defRPr/>
            </a:pPr>
            <a:fld id="{5DEC97FE-74D7-4A78-94E4-0653289CCE5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0D16D5D-864A-40FB-B6C5-E499ECDA574C}" type="datetimeFigureOut">
              <a:rPr lang="tr-TR">
                <a:solidFill>
                  <a:prstClr val="black">
                    <a:tint val="75000"/>
                  </a:prstClr>
                </a:solidFill>
              </a:rPr>
              <a:pPr>
                <a:defRPr/>
              </a:pPr>
              <a:t>31.10.2018</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F8F54A6D-7563-4725-976A-AA4EADDAD93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57E4573-67DF-47CE-B63C-F9992E3179D6}" type="datetimeFigureOut">
              <a:rPr lang="tr-TR">
                <a:solidFill>
                  <a:prstClr val="black">
                    <a:tint val="75000"/>
                  </a:prstClr>
                </a:solidFill>
              </a:rPr>
              <a:pPr>
                <a:defRPr/>
              </a:pPr>
              <a:t>31.10.2018</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D0E70344-29CA-423A-98C0-7D8CCC95DC4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943040AE-946C-4CB2-BA21-4764295DA3ED}" type="datetimeFigureOut">
              <a:rPr lang="tr-TR">
                <a:solidFill>
                  <a:prstClr val="black">
                    <a:tint val="75000"/>
                  </a:prstClr>
                </a:solidFill>
              </a:rPr>
              <a:pPr>
                <a:def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F0AC45CB-73EC-4221-907E-18068E3ACBA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E3A9900-20D9-49AB-9C2F-7AAC0E61A974}" type="datetimeFigureOut">
              <a:rPr lang="tr-TR">
                <a:solidFill>
                  <a:prstClr val="black">
                    <a:tint val="75000"/>
                  </a:prstClr>
                </a:solidFill>
              </a:rPr>
              <a:pPr>
                <a:def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D39B6656-EF5C-40D6-B31E-C84BFF54760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01393030-DF5A-4284-8D19-ADA5219139D5}" type="datetimeFigureOut">
              <a:rPr lang="tr-TR">
                <a:solidFill>
                  <a:prstClr val="black">
                    <a:tint val="75000"/>
                  </a:prstClr>
                </a:solidFill>
              </a:rPr>
              <a:pPr>
                <a:def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CD69B056-F0A8-4888-B25B-7044DB98CD2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1236DE03-07C7-40BD-B86E-C2714107D54E}" type="datetimeFigureOut">
              <a:rPr lang="tr-TR">
                <a:solidFill>
                  <a:prstClr val="black">
                    <a:tint val="75000"/>
                  </a:prstClr>
                </a:solidFill>
              </a:rPr>
              <a:pPr>
                <a:def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2D72F2B9-8AE0-43F2-B304-C76812453D02}"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C9A45F96-9A69-4890-B2FB-18548009741C}" type="datetimeFigureOut">
              <a:rPr lang="tr-TR">
                <a:solidFill>
                  <a:prstClr val="black">
                    <a:tint val="75000"/>
                  </a:prstClr>
                </a:solidFill>
              </a:rPr>
              <a:pPr>
                <a:def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EB7C4DBB-5413-410B-97A3-0B2783559D97}"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9959B971-009F-4C55-BF74-9BA10D796657}" type="datetimeFigureOut">
              <a:rPr lang="tr-TR">
                <a:solidFill>
                  <a:prstClr val="black">
                    <a:tint val="75000"/>
                  </a:prstClr>
                </a:solidFill>
              </a:rPr>
              <a:pPr>
                <a:defRPr/>
              </a:pPr>
              <a:t>31.10.2018</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A9869475-6501-4C84-BEA2-ADD7AA63D6D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5D7FFD82-1555-400A-89D7-9438400FF6A6}" type="datetimeFigureOut">
              <a:rPr lang="tr-TR"/>
              <a:pPr>
                <a:defRPr/>
              </a:pPr>
              <a:t>31.10.2018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49D4BADC-385D-42CF-B75F-4C5C482AB83A}"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E0311972-2E4D-44C3-B685-BE550D2B8F88}" type="datetimeFigureOut">
              <a:rPr lang="tr-TR">
                <a:solidFill>
                  <a:prstClr val="black">
                    <a:tint val="75000"/>
                  </a:prstClr>
                </a:solidFill>
              </a:rPr>
              <a:pPr>
                <a:defRPr/>
              </a:pPr>
              <a:t>31.10.2018</a:t>
            </a:fld>
            <a:endParaRPr lang="tr-TR">
              <a:solidFill>
                <a:prstClr val="black">
                  <a:tint val="75000"/>
                </a:prstClr>
              </a:solidFill>
            </a:endParaRPr>
          </a:p>
        </p:txBody>
      </p:sp>
      <p:sp>
        <p:nvSpPr>
          <p:cNvPr id="8"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Slayt Numarası Yer Tutucusu 5"/>
          <p:cNvSpPr>
            <a:spLocks noGrp="1"/>
          </p:cNvSpPr>
          <p:nvPr>
            <p:ph type="sldNum" sz="quarter" idx="12"/>
          </p:nvPr>
        </p:nvSpPr>
        <p:spPr/>
        <p:txBody>
          <a:bodyPr/>
          <a:lstStyle>
            <a:lvl1pPr>
              <a:defRPr/>
            </a:lvl1pPr>
          </a:lstStyle>
          <a:p>
            <a:pPr>
              <a:defRPr/>
            </a:pPr>
            <a:fld id="{429610B5-ECCA-41ED-91E1-4BDEC5E42AA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E7FE103D-2A42-48F8-92E9-58B4FE6335A9}" type="datetimeFigureOut">
              <a:rPr lang="tr-TR">
                <a:solidFill>
                  <a:prstClr val="black">
                    <a:tint val="75000"/>
                  </a:prstClr>
                </a:solidFill>
              </a:rPr>
              <a:pPr>
                <a:defRPr/>
              </a:pPr>
              <a:t>31.10.2018</a:t>
            </a:fld>
            <a:endParaRPr lang="tr-TR">
              <a:solidFill>
                <a:prstClr val="black">
                  <a:tint val="75000"/>
                </a:prstClr>
              </a:solidFill>
            </a:endParaRPr>
          </a:p>
        </p:txBody>
      </p:sp>
      <p:sp>
        <p:nvSpPr>
          <p:cNvPr id="4"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Slayt Numarası Yer Tutucusu 5"/>
          <p:cNvSpPr>
            <a:spLocks noGrp="1"/>
          </p:cNvSpPr>
          <p:nvPr>
            <p:ph type="sldNum" sz="quarter" idx="12"/>
          </p:nvPr>
        </p:nvSpPr>
        <p:spPr/>
        <p:txBody>
          <a:bodyPr/>
          <a:lstStyle>
            <a:lvl1pPr>
              <a:defRPr/>
            </a:lvl1pPr>
          </a:lstStyle>
          <a:p>
            <a:pPr>
              <a:defRPr/>
            </a:pPr>
            <a:fld id="{2A6B3C52-E124-4A0D-AA1F-C0BA74581485}"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2B1D4C6F-B413-4539-A8C7-AD7E4525CC76}" type="datetimeFigureOut">
              <a:rPr lang="tr-TR">
                <a:solidFill>
                  <a:prstClr val="black">
                    <a:tint val="75000"/>
                  </a:prstClr>
                </a:solidFill>
              </a:rPr>
              <a:pPr>
                <a:defRPr/>
              </a:pPr>
              <a:t>31.10.2018</a:t>
            </a:fld>
            <a:endParaRPr lang="tr-TR">
              <a:solidFill>
                <a:prstClr val="black">
                  <a:tint val="75000"/>
                </a:prstClr>
              </a:solidFill>
            </a:endParaRPr>
          </a:p>
        </p:txBody>
      </p:sp>
      <p:sp>
        <p:nvSpPr>
          <p:cNvPr id="3"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Slayt Numarası Yer Tutucusu 5"/>
          <p:cNvSpPr>
            <a:spLocks noGrp="1"/>
          </p:cNvSpPr>
          <p:nvPr>
            <p:ph type="sldNum" sz="quarter" idx="12"/>
          </p:nvPr>
        </p:nvSpPr>
        <p:spPr/>
        <p:txBody>
          <a:bodyPr/>
          <a:lstStyle>
            <a:lvl1pPr>
              <a:defRPr/>
            </a:lvl1pPr>
          </a:lstStyle>
          <a:p>
            <a:pPr>
              <a:defRPr/>
            </a:pPr>
            <a:fld id="{5DEC97FE-74D7-4A78-94E4-0653289CCE58}"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0D16D5D-864A-40FB-B6C5-E499ECDA574C}" type="datetimeFigureOut">
              <a:rPr lang="tr-TR">
                <a:solidFill>
                  <a:prstClr val="black">
                    <a:tint val="75000"/>
                  </a:prstClr>
                </a:solidFill>
              </a:rPr>
              <a:pPr>
                <a:defRPr/>
              </a:pPr>
              <a:t>31.10.2018</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F8F54A6D-7563-4725-976A-AA4EADDAD93D}"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57E4573-67DF-47CE-B63C-F9992E3179D6}" type="datetimeFigureOut">
              <a:rPr lang="tr-TR">
                <a:solidFill>
                  <a:prstClr val="black">
                    <a:tint val="75000"/>
                  </a:prstClr>
                </a:solidFill>
              </a:rPr>
              <a:pPr>
                <a:defRPr/>
              </a:pPr>
              <a:t>31.10.2018</a:t>
            </a:fld>
            <a:endParaRPr lang="tr-TR">
              <a:solidFill>
                <a:prstClr val="black">
                  <a:tint val="75000"/>
                </a:prstClr>
              </a:solidFill>
            </a:endParaRPr>
          </a:p>
        </p:txBody>
      </p:sp>
      <p:sp>
        <p:nvSpPr>
          <p:cNvPr id="6"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Slayt Numarası Yer Tutucusu 5"/>
          <p:cNvSpPr>
            <a:spLocks noGrp="1"/>
          </p:cNvSpPr>
          <p:nvPr>
            <p:ph type="sldNum" sz="quarter" idx="12"/>
          </p:nvPr>
        </p:nvSpPr>
        <p:spPr/>
        <p:txBody>
          <a:bodyPr/>
          <a:lstStyle>
            <a:lvl1pPr>
              <a:defRPr/>
            </a:lvl1pPr>
          </a:lstStyle>
          <a:p>
            <a:pPr>
              <a:defRPr/>
            </a:pPr>
            <a:fld id="{D0E70344-29CA-423A-98C0-7D8CCC95DC4E}"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943040AE-946C-4CB2-BA21-4764295DA3ED}" type="datetimeFigureOut">
              <a:rPr lang="tr-TR">
                <a:solidFill>
                  <a:prstClr val="black">
                    <a:tint val="75000"/>
                  </a:prstClr>
                </a:solidFill>
              </a:rPr>
              <a:pPr>
                <a:def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F0AC45CB-73EC-4221-907E-18068E3ACBA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0E3A9900-20D9-49AB-9C2F-7AAC0E61A974}" type="datetimeFigureOut">
              <a:rPr lang="tr-TR">
                <a:solidFill>
                  <a:prstClr val="black">
                    <a:tint val="75000"/>
                  </a:prstClr>
                </a:solidFill>
              </a:rPr>
              <a:pPr>
                <a:def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lvl1pPr>
              <a:defRPr/>
            </a:lvl1pPr>
          </a:lstStyle>
          <a:p>
            <a:pPr>
              <a:defRPr/>
            </a:pPr>
            <a:fld id="{D39B6656-EF5C-40D6-B31E-C84BFF54760B}"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87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83358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88043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82210D5E-69A9-4CF4-BCC8-9C63F980955F}" type="datetimeFigureOut">
              <a:rPr lang="tr-TR"/>
              <a:pPr>
                <a:defRPr/>
              </a:pPr>
              <a:t>31.10.2018</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47E1D52B-1CCC-4793-B37B-344558D64C88}" type="slidenum">
              <a:rPr lang="tr-TR"/>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2B52B61-26D1-40A0-A486-A957D7DBB30E}" type="datetimeFigureOut">
              <a:rPr lang="tr-TR" smtClean="0">
                <a:solidFill>
                  <a:prstClr val="black">
                    <a:tint val="75000"/>
                  </a:prstClr>
                </a:solidFill>
              </a:rPr>
              <a:pPr/>
              <a:t>31.10.2018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72304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2B52B61-26D1-40A0-A486-A957D7DBB30E}" type="datetimeFigureOut">
              <a:rPr lang="tr-TR" smtClean="0">
                <a:solidFill>
                  <a:prstClr val="black">
                    <a:tint val="75000"/>
                  </a:prstClr>
                </a:solidFill>
              </a:rPr>
              <a:pPr/>
              <a:t>31.10.2018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653229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2B52B61-26D1-40A0-A486-A957D7DBB30E}" type="datetimeFigureOut">
              <a:rPr lang="tr-TR" smtClean="0">
                <a:solidFill>
                  <a:prstClr val="black">
                    <a:tint val="75000"/>
                  </a:prstClr>
                </a:solidFill>
              </a:rPr>
              <a:pPr/>
              <a:t>31.10.2018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553640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2B52B61-26D1-40A0-A486-A957D7DBB30E}" type="datetimeFigureOut">
              <a:rPr lang="tr-TR" smtClean="0">
                <a:solidFill>
                  <a:prstClr val="black">
                    <a:tint val="75000"/>
                  </a:prstClr>
                </a:solidFill>
              </a:rPr>
              <a:pPr/>
              <a:t>31.10.2018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5225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2B52B61-26D1-40A0-A486-A957D7DBB30E}" type="datetimeFigureOut">
              <a:rPr lang="tr-TR" smtClean="0">
                <a:solidFill>
                  <a:prstClr val="black">
                    <a:tint val="75000"/>
                  </a:prstClr>
                </a:solidFill>
              </a:rPr>
              <a:pPr/>
              <a:t>31.10.2018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16637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2B52B61-26D1-40A0-A486-A957D7DBB30E}" type="datetimeFigureOut">
              <a:rPr lang="tr-TR" smtClean="0">
                <a:solidFill>
                  <a:prstClr val="black">
                    <a:tint val="75000"/>
                  </a:prstClr>
                </a:solidFill>
              </a:rPr>
              <a:pPr/>
              <a:t>31.10.2018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402855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310082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2B52B61-26D1-40A0-A486-A957D7DBB30E}" type="datetimeFigureOut">
              <a:rPr lang="tr-TR" smtClean="0">
                <a:solidFill>
                  <a:prstClr val="black">
                    <a:tint val="75000"/>
                  </a:prstClr>
                </a:solidFill>
              </a:rPr>
              <a:pPr/>
              <a:t>31.10.2018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408114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2438400" y="228600"/>
            <a:ext cx="6400800" cy="12192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2438400" y="1600200"/>
            <a:ext cx="3124200" cy="4495800"/>
          </a:xfrm>
        </p:spPr>
        <p:txBody>
          <a:bodyPr/>
          <a:lstStyle/>
          <a:p>
            <a:pPr lvl="0"/>
            <a:endParaRPr lang="tr-TR" noProof="0" smtClean="0"/>
          </a:p>
        </p:txBody>
      </p:sp>
      <p:sp>
        <p:nvSpPr>
          <p:cNvPr id="4" name="3 Metin Yer Tutucusu"/>
          <p:cNvSpPr>
            <a:spLocks noGrp="1"/>
          </p:cNvSpPr>
          <p:nvPr>
            <p:ph type="body" sz="half" idx="2"/>
          </p:nvPr>
        </p:nvSpPr>
        <p:spPr>
          <a:xfrm>
            <a:off x="5715000" y="1600200"/>
            <a:ext cx="3124200" cy="4495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r>
              <a:rPr lang="en-US"/>
              <a:t> </a:t>
            </a:r>
          </a:p>
        </p:txBody>
      </p:sp>
      <p:sp>
        <p:nvSpPr>
          <p:cNvPr id="7" name="Rectangle 9"/>
          <p:cNvSpPr>
            <a:spLocks noGrp="1" noChangeArrowheads="1"/>
          </p:cNvSpPr>
          <p:nvPr>
            <p:ph type="sldNum" sz="quarter" idx="12"/>
          </p:nvPr>
        </p:nvSpPr>
        <p:spPr>
          <a:ln/>
        </p:spPr>
        <p:txBody>
          <a:bodyPr/>
          <a:lstStyle>
            <a:lvl1pPr>
              <a:defRPr/>
            </a:lvl1pPr>
          </a:lstStyle>
          <a:p>
            <a:pPr>
              <a:defRPr/>
            </a:pPr>
            <a:fld id="{1095E2BF-2F07-4717-9F24-6371AA3EED6A}" type="slidenum">
              <a:rPr lang="en-US"/>
              <a:pPr>
                <a:defRPr/>
              </a:pPr>
              <a:t>‹#›</a:t>
            </a:fld>
            <a:endParaRPr lang="en-US"/>
          </a:p>
        </p:txBody>
      </p:sp>
    </p:spTree>
    <p:extLst>
      <p:ext uri="{BB962C8B-B14F-4D97-AF65-F5344CB8AC3E}">
        <p14:creationId xmlns:p14="http://schemas.microsoft.com/office/powerpoint/2010/main" val="3868014484"/>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31.10.2018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7BD71312-2421-4756-B0B6-435D28BFE8D7}" type="datetimeFigureOut">
              <a:rPr lang="tr-TR"/>
              <a:pPr>
                <a:defRPr/>
              </a:pPr>
              <a:t>31.10.2018</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D29932ED-7147-4000-A23E-C26CDFF273A1}" type="slidenum">
              <a:rPr lang="tr-TR"/>
              <a:pPr>
                <a:defRPr/>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31.10.2018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31.10.2018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31.10.2018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31.10.2018</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31.10.2018</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31.10.2018</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31.10.2018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31.10.2018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31.10.2018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9F525B4-27D0-4A15-ABC6-93D94B6C9FCB}" type="datetimeFigureOut">
              <a:rPr lang="tr-TR" smtClean="0">
                <a:solidFill>
                  <a:prstClr val="black">
                    <a:tint val="75000"/>
                  </a:prstClr>
                </a:solidFill>
              </a:rPr>
              <a:pPr/>
              <a:t>31.10.2018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Ovr>
    <a:masterClrMapping/>
  </p:clrMapOvr>
  <p:transition spd="slow">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3BA337A4-6275-482B-AD96-74FCF1712724}" type="datetimeFigureOut">
              <a:rPr lang="tr-TR"/>
              <a:pPr>
                <a:defRPr/>
              </a:pPr>
              <a:t>31.10.2018</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5D96C6EB-2B67-4EE1-9BFD-C145C54E5B77}"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A067113E-0936-4E21-8DF3-4D77AAEB791C}" type="datetimeFigureOut">
              <a:rPr lang="tr-TR"/>
              <a:pPr>
                <a:defRPr/>
              </a:pPr>
              <a:t>31.10.2018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115AF982-9DB4-4126-932B-9362CDA67034}"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93F9BAE-3349-4BC1-85A3-074BC78083E6}" type="datetimeFigureOut">
              <a:rPr lang="tr-TR"/>
              <a:pPr>
                <a:defRPr/>
              </a:pPr>
              <a:t>31.10.2018</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2C63E728-D37A-49E9-86E2-6C29AF054E03}"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cs typeface="+mn-cs"/>
              </a:defRPr>
            </a:lvl1pPr>
          </a:lstStyle>
          <a:p>
            <a:pPr>
              <a:defRPr/>
            </a:pPr>
            <a:fld id="{AB09130A-D716-490D-9421-CA8D2AC0E570}" type="datetimeFigureOut">
              <a:rPr lang="tr-TR"/>
              <a:pPr>
                <a:defRPr/>
              </a:pPr>
              <a:t>31.10.2018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cs typeface="+mn-cs"/>
              </a:defRPr>
            </a:lvl1pPr>
          </a:lstStyle>
          <a:p>
            <a:pPr>
              <a:defRPr/>
            </a:pPr>
            <a:fld id="{6D576CCF-AF70-4C44-A384-D47E0112876D}"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57" r:id="rId12"/>
    <p:sldLayoutId id="2147483759"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258C83F-8E78-405C-9028-036E8B3320E0}" type="datetimeFigureOut">
              <a:rPr lang="tr-TR">
                <a:solidFill>
                  <a:prstClr val="black">
                    <a:tint val="75000"/>
                  </a:prstClr>
                </a:solidFill>
              </a:rPr>
              <a:pPr>
                <a:defRPr/>
              </a:pPr>
              <a:t>31.10.2018</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C45D48-2A30-4B51-9935-EF67588C929D}"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258C83F-8E78-405C-9028-036E8B3320E0}" type="datetimeFigureOut">
              <a:rPr lang="tr-TR">
                <a:solidFill>
                  <a:prstClr val="black">
                    <a:tint val="75000"/>
                  </a:prstClr>
                </a:solidFill>
              </a:rPr>
              <a:pPr>
                <a:defRPr/>
              </a:pPr>
              <a:t>31.10.2018</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C45D48-2A30-4B51-9935-EF67588C929D}"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258C83F-8E78-405C-9028-036E8B3320E0}" type="datetimeFigureOut">
              <a:rPr lang="tr-TR">
                <a:solidFill>
                  <a:prstClr val="black">
                    <a:tint val="75000"/>
                  </a:prstClr>
                </a:solidFill>
              </a:rPr>
              <a:pPr>
                <a:defRPr/>
              </a:pPr>
              <a:t>31.10.2018</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C45D48-2A30-4B51-9935-EF67588C929D}"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52B61-26D1-40A0-A486-A957D7DBB30E}" type="datetimeFigureOut">
              <a:rPr lang="tr-TR" smtClean="0">
                <a:solidFill>
                  <a:prstClr val="black">
                    <a:tint val="75000"/>
                  </a:prstClr>
                </a:solidFill>
              </a:rPr>
              <a:pPr/>
              <a:t>31.10.2018</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5D79F-AE8E-48AF-B73B-496592B90A95}"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40614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5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525B4-27D0-4A15-ABC6-93D94B6C9FCB}" type="datetimeFigureOut">
              <a:rPr lang="tr-TR" smtClean="0">
                <a:solidFill>
                  <a:prstClr val="black">
                    <a:tint val="75000"/>
                  </a:prstClr>
                </a:solidFill>
              </a:rPr>
              <a:pPr/>
              <a:t>31.10.2018</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0CA8A-B837-49B0-831E-BF488F7AE390}" type="slidenum">
              <a:rPr lang="tr-TR" smtClean="0">
                <a:solidFill>
                  <a:prstClr val="black">
                    <a:tint val="75000"/>
                  </a:prstClr>
                </a:solidFill>
              </a: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newsflash/>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audio" Target="../media/audio1.wav"/><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wmf"/><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wmf"/><Relationship Id="rId1" Type="http://schemas.openxmlformats.org/officeDocument/2006/relationships/slideLayout" Target="../slideLayouts/slideLayout60.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002060"/>
          </a:fgClr>
          <a:bgClr>
            <a:schemeClr val="bg1"/>
          </a:bgClr>
        </a:pattFill>
        <a:effectLst/>
      </p:bgPr>
    </p:bg>
    <p:spTree>
      <p:nvGrpSpPr>
        <p:cNvPr id="1" name=""/>
        <p:cNvGrpSpPr/>
        <p:nvPr/>
      </p:nvGrpSpPr>
      <p:grpSpPr>
        <a:xfrm>
          <a:off x="0" y="0"/>
          <a:ext cx="0" cy="0"/>
          <a:chOff x="0" y="0"/>
          <a:chExt cx="0" cy="0"/>
        </a:xfrm>
      </p:grpSpPr>
      <p:sp>
        <p:nvSpPr>
          <p:cNvPr id="3" name="Yuvarlatılmış Dikdörtgen 2"/>
          <p:cNvSpPr/>
          <p:nvPr/>
        </p:nvSpPr>
        <p:spPr>
          <a:xfrm>
            <a:off x="539552" y="260648"/>
            <a:ext cx="8064896" cy="1600438"/>
          </a:xfrm>
          <a:prstGeom prst="roundRect">
            <a:avLst/>
          </a:prstGeom>
          <a:ln w="76200">
            <a:solidFill>
              <a:srgbClr val="FF0066"/>
            </a:solidFill>
          </a:ln>
          <a:scene3d>
            <a:camera prst="orthographicFront"/>
            <a:lightRig rig="threePt" dir="t"/>
          </a:scene3d>
          <a:sp3d>
            <a:bevelT prst="angle"/>
          </a:sp3d>
        </p:spPr>
        <p:style>
          <a:lnRef idx="2">
            <a:schemeClr val="dk1"/>
          </a:lnRef>
          <a:fillRef idx="1">
            <a:schemeClr val="lt1"/>
          </a:fillRef>
          <a:effectRef idx="0">
            <a:schemeClr val="dk1"/>
          </a:effectRef>
          <a:fontRef idx="minor">
            <a:schemeClr val="dk1"/>
          </a:fontRef>
        </p:style>
        <p:txBody>
          <a:bodyPr wrap="square">
            <a:spAutoFit/>
          </a:bodyPr>
          <a:lstStyle/>
          <a:p>
            <a:pPr marL="539750" algn="ctr">
              <a:defRPr/>
            </a:pPr>
            <a:r>
              <a:rPr lang="tr-TR" sz="4400" b="1" dirty="0" smtClean="0">
                <a:solidFill>
                  <a:schemeClr val="accent2">
                    <a:lumMod val="75000"/>
                  </a:schemeClr>
                </a:solidFill>
                <a:latin typeface="Nyala" pitchFamily="2" charset="0"/>
              </a:rPr>
              <a:t>VERİMLİ DERS ÇALIŞMA</a:t>
            </a:r>
          </a:p>
          <a:p>
            <a:pPr marL="539750" algn="ctr">
              <a:defRPr/>
            </a:pPr>
            <a:r>
              <a:rPr lang="tr-TR" sz="4400" b="1" dirty="0" smtClean="0">
                <a:solidFill>
                  <a:schemeClr val="accent2">
                    <a:lumMod val="75000"/>
                  </a:schemeClr>
                </a:solidFill>
                <a:latin typeface="Nyala" pitchFamily="2" charset="0"/>
              </a:rPr>
              <a:t>TEKNİKLERİ</a:t>
            </a:r>
            <a:endParaRPr lang="tr-TR" sz="4400" dirty="0">
              <a:ln>
                <a:solidFill>
                  <a:srgbClr val="0000FF"/>
                </a:solidFill>
              </a:ln>
              <a:solidFill>
                <a:prstClr val="black"/>
              </a:solidFill>
              <a:latin typeface="Nyala" pitchFamily="2" charset="0"/>
            </a:endParaRPr>
          </a:p>
        </p:txBody>
      </p:sp>
      <p:pic>
        <p:nvPicPr>
          <p:cNvPr id="1026" name="Picture 2" descr="C:\Users\Mine\Desktop\GÖRSELLER\images (3).jpg"/>
          <p:cNvPicPr>
            <a:picLocks noChangeAspect="1" noChangeArrowheads="1"/>
          </p:cNvPicPr>
          <p:nvPr/>
        </p:nvPicPr>
        <p:blipFill>
          <a:blip r:embed="rId2" cstate="print"/>
          <a:srcRect/>
          <a:stretch>
            <a:fillRect/>
          </a:stretch>
        </p:blipFill>
        <p:spPr bwMode="auto">
          <a:xfrm>
            <a:off x="611560" y="2060848"/>
            <a:ext cx="7848872" cy="3974355"/>
          </a:xfrm>
          <a:prstGeom prst="rect">
            <a:avLst/>
          </a:prstGeom>
          <a:noFill/>
          <a:ln w="95250" cmpd="sng">
            <a:solidFill>
              <a:srgbClr val="DB1B49"/>
            </a:solidFill>
          </a:ln>
        </p:spPr>
      </p:pic>
      <p:sp>
        <p:nvSpPr>
          <p:cNvPr id="5" name="4 Yuvarlatılmış Dikdörtgen"/>
          <p:cNvSpPr/>
          <p:nvPr/>
        </p:nvSpPr>
        <p:spPr>
          <a:xfrm>
            <a:off x="0" y="6381328"/>
            <a:ext cx="9144000" cy="47667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3200" dirty="0">
              <a:solidFill>
                <a:srgbClr val="DB1B49"/>
              </a:solidFill>
              <a:latin typeface="Nyala" pitchFamily="2"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0" dur="2000" fill="hold"/>
                                        <p:tgtEl>
                                          <p:spTgt spid="3">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Altbilgi Yer Tutucusu"/>
          <p:cNvSpPr>
            <a:spLocks noGrp="1"/>
          </p:cNvSpPr>
          <p:nvPr>
            <p:ph type="ftr" sz="quarter" idx="11"/>
          </p:nvPr>
        </p:nvSpPr>
        <p:spPr>
          <a:noFill/>
        </p:spPr>
        <p:txBody>
          <a:bodyPr/>
          <a:lstStyle/>
          <a:p>
            <a:r>
              <a:rPr lang="en-US" altLang="tr-TR" smtClean="0"/>
              <a:t> </a:t>
            </a:r>
          </a:p>
        </p:txBody>
      </p:sp>
      <p:sp>
        <p:nvSpPr>
          <p:cNvPr id="13315" name="3 Slayt Numarası Yer Tutucusu"/>
          <p:cNvSpPr>
            <a:spLocks noGrp="1"/>
          </p:cNvSpPr>
          <p:nvPr>
            <p:ph type="sldNum" sz="quarter" idx="12"/>
          </p:nvPr>
        </p:nvSpPr>
        <p:spPr>
          <a:noFill/>
        </p:spPr>
        <p:txBody>
          <a:bodyPr/>
          <a:lstStyle/>
          <a:p>
            <a:fld id="{74527D18-92C6-4387-ACFE-E1BE78E03417}" type="slidenum">
              <a:rPr lang="en-US" altLang="tr-TR" smtClean="0"/>
              <a:pPr/>
              <a:t>10</a:t>
            </a:fld>
            <a:endParaRPr lang="en-US" altLang="tr-TR" smtClean="0"/>
          </a:p>
        </p:txBody>
      </p:sp>
      <p:sp>
        <p:nvSpPr>
          <p:cNvPr id="68610" name="Text Box 2"/>
          <p:cNvSpPr txBox="1">
            <a:spLocks noChangeArrowheads="1"/>
          </p:cNvSpPr>
          <p:nvPr/>
        </p:nvSpPr>
        <p:spPr bwMode="auto">
          <a:xfrm rot="1025224">
            <a:off x="323850" y="2652703"/>
            <a:ext cx="7483475" cy="3416320"/>
          </a:xfrm>
          <a:prstGeom prst="rect">
            <a:avLst/>
          </a:prstGeom>
          <a:solidFill>
            <a:srgbClr val="FFFF99"/>
          </a:solidFill>
          <a:ln w="25400" cap="rnd">
            <a:solidFill>
              <a:srgbClr val="000080"/>
            </a:solidFill>
            <a:prstDash val="sysDot"/>
            <a:miter lim="800000"/>
            <a:headEnd/>
            <a:tailEnd/>
          </a:ln>
          <a:effectLst/>
        </p:spPr>
        <p:txBody>
          <a:bodyPr>
            <a:spAutoFit/>
          </a:bodyPr>
          <a:lstStyle/>
          <a:p>
            <a:pPr algn="ctr">
              <a:defRPr/>
            </a:pPr>
            <a:endParaRPr lang="tr-TR" sz="5400" b="1" dirty="0">
              <a:solidFill>
                <a:srgbClr val="FF0000"/>
              </a:solidFill>
              <a:effectLst>
                <a:outerShdw blurRad="38100" dist="38100" dir="2700000" algn="tl">
                  <a:srgbClr val="000000"/>
                </a:outerShdw>
              </a:effectLst>
              <a:latin typeface="Times New Roman" pitchFamily="18" charset="0"/>
            </a:endParaRPr>
          </a:p>
          <a:p>
            <a:pPr algn="ctr">
              <a:defRPr/>
            </a:pPr>
            <a:r>
              <a:rPr lang="tr-TR" sz="5400" b="1" dirty="0">
                <a:solidFill>
                  <a:srgbClr val="FF0000"/>
                </a:solidFill>
                <a:effectLst>
                  <a:outerShdw blurRad="38100" dist="38100" dir="2700000" algn="tl">
                    <a:srgbClr val="000000"/>
                  </a:outerShdw>
                </a:effectLst>
                <a:latin typeface="Times New Roman" pitchFamily="18" charset="0"/>
              </a:rPr>
              <a:t>Düzenli çalışmayan </a:t>
            </a:r>
          </a:p>
          <a:p>
            <a:pPr algn="ctr">
              <a:defRPr/>
            </a:pPr>
            <a:r>
              <a:rPr lang="tr-TR" sz="5400" b="1" dirty="0">
                <a:solidFill>
                  <a:srgbClr val="FF0000"/>
                </a:solidFill>
                <a:effectLst>
                  <a:outerShdw blurRad="38100" dist="38100" dir="2700000" algn="tl">
                    <a:srgbClr val="000000"/>
                  </a:outerShdw>
                </a:effectLst>
                <a:latin typeface="Times New Roman" pitchFamily="18" charset="0"/>
              </a:rPr>
              <a:t>daha çok </a:t>
            </a:r>
            <a:r>
              <a:rPr lang="tr-TR" sz="5400" b="1" dirty="0" smtClean="0">
                <a:solidFill>
                  <a:srgbClr val="FF0000"/>
                </a:solidFill>
                <a:effectLst>
                  <a:outerShdw blurRad="38100" dist="38100" dir="2700000" algn="tl">
                    <a:srgbClr val="000000"/>
                  </a:outerShdw>
                </a:effectLst>
                <a:latin typeface="Times New Roman" pitchFamily="18" charset="0"/>
              </a:rPr>
              <a:t>çalışmak zorunda kalır</a:t>
            </a:r>
            <a:r>
              <a:rPr lang="tr-TR" sz="5400" b="1" dirty="0" smtClean="0">
                <a:solidFill>
                  <a:schemeClr val="bg1"/>
                </a:solidFill>
                <a:effectLst>
                  <a:outerShdw blurRad="38100" dist="38100" dir="2700000" algn="tl">
                    <a:srgbClr val="000000"/>
                  </a:outerShdw>
                </a:effectLst>
                <a:latin typeface="Times New Roman" pitchFamily="18" charset="0"/>
              </a:rPr>
              <a:t> </a:t>
            </a:r>
            <a:r>
              <a:rPr lang="tr-TR" sz="5400" b="1" dirty="0">
                <a:solidFill>
                  <a:schemeClr val="bg1"/>
                </a:solidFill>
                <a:effectLst>
                  <a:outerShdw blurRad="38100" dist="38100" dir="2700000" algn="tl">
                    <a:srgbClr val="000000"/>
                  </a:outerShdw>
                </a:effectLst>
                <a:latin typeface="Times New Roman" pitchFamily="18" charset="0"/>
              </a:rPr>
              <a:t>!</a:t>
            </a:r>
          </a:p>
        </p:txBody>
      </p:sp>
      <p:pic>
        <p:nvPicPr>
          <p:cNvPr id="13317" name="Picture 3" descr="j0079190"/>
          <p:cNvPicPr>
            <a:picLocks noChangeAspect="1" noChangeArrowheads="1"/>
          </p:cNvPicPr>
          <p:nvPr/>
        </p:nvPicPr>
        <p:blipFill>
          <a:blip r:embed="rId3" cstate="print"/>
          <a:srcRect/>
          <a:stretch>
            <a:fillRect/>
          </a:stretch>
        </p:blipFill>
        <p:spPr bwMode="auto">
          <a:xfrm>
            <a:off x="5943600" y="1066800"/>
            <a:ext cx="2466975" cy="4419600"/>
          </a:xfrm>
          <a:prstGeom prst="rect">
            <a:avLst/>
          </a:prstGeom>
          <a:noFill/>
          <a:ln w="9525">
            <a:noFill/>
            <a:miter lim="800000"/>
            <a:headEnd/>
            <a:tailEnd/>
          </a:ln>
        </p:spPr>
      </p:pic>
      <p:sp>
        <p:nvSpPr>
          <p:cNvPr id="13318" name="WordArt 4"/>
          <p:cNvSpPr>
            <a:spLocks noChangeArrowheads="1" noChangeShapeType="1" noTextEdit="1"/>
          </p:cNvSpPr>
          <p:nvPr/>
        </p:nvSpPr>
        <p:spPr bwMode="auto">
          <a:xfrm>
            <a:off x="1042988" y="692150"/>
            <a:ext cx="4752975" cy="1727200"/>
          </a:xfrm>
          <a:prstGeom prst="rect">
            <a:avLst/>
          </a:prstGeom>
        </p:spPr>
        <p:txBody>
          <a:bodyPr wrap="none" fromWordArt="1">
            <a:prstTxWarp prst="textTriangleInverted">
              <a:avLst>
                <a:gd name="adj" fmla="val 46324"/>
              </a:avLst>
            </a:prstTxWarp>
          </a:bodyPr>
          <a:lstStyle/>
          <a:p>
            <a:pPr algn="ctr"/>
            <a:r>
              <a:rPr lang="tr-TR" sz="4400" b="1" kern="10" normalizeH="1">
                <a:ln w="9525">
                  <a:solidFill>
                    <a:srgbClr val="000000"/>
                  </a:solidFill>
                  <a:round/>
                  <a:headEnd/>
                  <a:tailEnd/>
                </a:ln>
                <a:solidFill>
                  <a:srgbClr val="808000"/>
                </a:solidFill>
                <a:latin typeface="Eras Medium ITC"/>
              </a:rPr>
              <a:t>UNUTMA!!!</a:t>
            </a:r>
          </a:p>
        </p:txBody>
      </p:sp>
    </p:spTree>
    <p:extLst>
      <p:ext uri="{BB962C8B-B14F-4D97-AF65-F5344CB8AC3E}">
        <p14:creationId xmlns:p14="http://schemas.microsoft.com/office/powerpoint/2010/main" val="3386695306"/>
      </p:ext>
    </p:extLst>
  </p:cSld>
  <p:clrMapOvr>
    <a:masterClrMapping/>
  </p:clrMapOvr>
  <p:transition spd="slow">
    <p:cover dir="u"/>
    <p:sndAc>
      <p:stSnd loop="1">
        <p:snd r:embed="rId2" name="bomb.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500" fill="hold"/>
                                        <p:tgtEl>
                                          <p:spTgt spid="68610"/>
                                        </p:tgtEl>
                                        <p:attrNameLst>
                                          <p:attrName>ppt_w</p:attrName>
                                        </p:attrNameLst>
                                      </p:cBhvr>
                                      <p:tavLst>
                                        <p:tav tm="0">
                                          <p:val>
                                            <p:fltVal val="0"/>
                                          </p:val>
                                        </p:tav>
                                        <p:tav tm="100000">
                                          <p:val>
                                            <p:strVal val="#ppt_w"/>
                                          </p:val>
                                        </p:tav>
                                      </p:tavLst>
                                    </p:anim>
                                    <p:anim calcmode="lin" valueType="num">
                                      <p:cBhvr>
                                        <p:cTn id="8" dur="500" fill="hold"/>
                                        <p:tgtEl>
                                          <p:spTgt spid="686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9" name="Dikdörtgen 7"/>
          <p:cNvSpPr/>
          <p:nvPr/>
        </p:nvSpPr>
        <p:spPr>
          <a:xfrm>
            <a:off x="4355976" y="5500702"/>
            <a:ext cx="4572000" cy="830997"/>
          </a:xfrm>
          <a:prstGeom prst="rect">
            <a:avLst/>
          </a:prstGeom>
          <a:solidFill>
            <a:srgbClr val="DB1B49"/>
          </a:solidFill>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tr-TR" sz="2400" b="1" dirty="0" smtClean="0">
                <a:solidFill>
                  <a:prstClr val="black"/>
                </a:solidFill>
                <a:latin typeface="Nyala" pitchFamily="2" charset="0"/>
              </a:rPr>
              <a:t>Çalışmalarınız mümkünse çalışma masasında olsun</a:t>
            </a:r>
            <a:endParaRPr lang="tr-TR" sz="2400" b="1" dirty="0">
              <a:solidFill>
                <a:prstClr val="black"/>
              </a:solidFill>
              <a:latin typeface="Nyala" pitchFamily="2" charset="0"/>
            </a:endParaRPr>
          </a:p>
        </p:txBody>
      </p:sp>
      <p:sp>
        <p:nvSpPr>
          <p:cNvPr id="11" name="10 Aynı Yanın Köşesi Yuvarlatılmış Dikdörtgen"/>
          <p:cNvSpPr/>
          <p:nvPr/>
        </p:nvSpPr>
        <p:spPr>
          <a:xfrm>
            <a:off x="428596" y="285728"/>
            <a:ext cx="8280920" cy="936104"/>
          </a:xfrm>
          <a:prstGeom prst="round2SameRect">
            <a:avLst/>
          </a:prstGeom>
          <a:solidFill>
            <a:schemeClr val="bg1"/>
          </a:solidFill>
          <a:ln w="60325">
            <a:solidFill>
              <a:srgbClr val="DB1B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accent2">
                    <a:lumMod val="50000"/>
                  </a:schemeClr>
                </a:solidFill>
                <a:latin typeface="Nyala" pitchFamily="2" charset="0"/>
              </a:rPr>
              <a:t>Kimler nasıl çalışıyor bakalım?</a:t>
            </a:r>
          </a:p>
        </p:txBody>
      </p:sp>
      <p:pic>
        <p:nvPicPr>
          <p:cNvPr id="12" name="Picture 2" descr="C:\Documents and Settings\kübra\Belgelerim\Resimlerim\resimlerslayt\Resim1OKU.wmf"/>
          <p:cNvPicPr>
            <a:picLocks noChangeAspect="1" noChangeArrowheads="1"/>
          </p:cNvPicPr>
          <p:nvPr/>
        </p:nvPicPr>
        <p:blipFill>
          <a:blip r:embed="rId2" cstate="print"/>
          <a:srcRect/>
          <a:stretch>
            <a:fillRect/>
          </a:stretch>
        </p:blipFill>
        <p:spPr>
          <a:xfrm>
            <a:off x="5796136" y="2204864"/>
            <a:ext cx="3024188" cy="3052762"/>
          </a:xfrm>
          <a:prstGeom prst="rect">
            <a:avLst/>
          </a:prstGeom>
          <a:noFill/>
        </p:spPr>
      </p:pic>
      <p:pic>
        <p:nvPicPr>
          <p:cNvPr id="1026" name="Picture 2" descr="F:\GÖRSELLER\images (1).jpg"/>
          <p:cNvPicPr>
            <a:picLocks noChangeAspect="1" noChangeArrowheads="1"/>
          </p:cNvPicPr>
          <p:nvPr/>
        </p:nvPicPr>
        <p:blipFill>
          <a:blip r:embed="rId3" cstate="print"/>
          <a:srcRect/>
          <a:stretch>
            <a:fillRect/>
          </a:stretch>
        </p:blipFill>
        <p:spPr bwMode="auto">
          <a:xfrm>
            <a:off x="2987824" y="2420888"/>
            <a:ext cx="2625849" cy="2687563"/>
          </a:xfrm>
          <a:prstGeom prst="rect">
            <a:avLst/>
          </a:prstGeom>
          <a:noFill/>
        </p:spPr>
      </p:pic>
      <p:pic>
        <p:nvPicPr>
          <p:cNvPr id="1027" name="Picture 3" descr="F:\GÖRSELLER\sinavclipart.png"/>
          <p:cNvPicPr>
            <a:picLocks noChangeAspect="1" noChangeArrowheads="1"/>
          </p:cNvPicPr>
          <p:nvPr/>
        </p:nvPicPr>
        <p:blipFill>
          <a:blip r:embed="rId4" cstate="print"/>
          <a:srcRect/>
          <a:stretch>
            <a:fillRect/>
          </a:stretch>
        </p:blipFill>
        <p:spPr bwMode="auto">
          <a:xfrm>
            <a:off x="323528" y="2564904"/>
            <a:ext cx="2381250" cy="2619375"/>
          </a:xfrm>
          <a:prstGeom prst="rect">
            <a:avLst/>
          </a:prstGeo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Altbilgi Yer Tutucusu"/>
          <p:cNvSpPr>
            <a:spLocks noGrp="1"/>
          </p:cNvSpPr>
          <p:nvPr>
            <p:ph type="ftr" sz="quarter" idx="11"/>
          </p:nvPr>
        </p:nvSpPr>
        <p:spPr/>
        <p:txBody>
          <a:bodyPr/>
          <a:lstStyle/>
          <a:p>
            <a:pPr>
              <a:defRPr/>
            </a:pPr>
            <a:r>
              <a:rPr lang="en-US"/>
              <a:t> </a:t>
            </a:r>
          </a:p>
        </p:txBody>
      </p:sp>
      <p:sp>
        <p:nvSpPr>
          <p:cNvPr id="7" name="6 Slayt Numarası Yer Tutucusu"/>
          <p:cNvSpPr>
            <a:spLocks noGrp="1"/>
          </p:cNvSpPr>
          <p:nvPr>
            <p:ph type="sldNum" sz="quarter" idx="12"/>
          </p:nvPr>
        </p:nvSpPr>
        <p:spPr/>
        <p:txBody>
          <a:bodyPr/>
          <a:lstStyle/>
          <a:p>
            <a:pPr>
              <a:defRPr/>
            </a:pPr>
            <a:fld id="{F9437EDA-6A69-4F9A-90A4-3F755B97922C}" type="slidenum">
              <a:rPr lang="en-US"/>
              <a:pPr>
                <a:defRPr/>
              </a:pPr>
              <a:t>12</a:t>
            </a:fld>
            <a:endParaRPr lang="en-US"/>
          </a:p>
        </p:txBody>
      </p:sp>
      <p:pic>
        <p:nvPicPr>
          <p:cNvPr id="36868" name="Picture 2" descr="fit90"/>
          <p:cNvPicPr>
            <a:picLocks noChangeAspect="1" noChangeArrowheads="1"/>
          </p:cNvPicPr>
          <p:nvPr/>
        </p:nvPicPr>
        <p:blipFill>
          <a:blip r:embed="rId2" cstate="print"/>
          <a:srcRect/>
          <a:stretch>
            <a:fillRect/>
          </a:stretch>
        </p:blipFill>
        <p:spPr bwMode="auto">
          <a:xfrm>
            <a:off x="0" y="0"/>
            <a:ext cx="9144000" cy="5486400"/>
          </a:xfrm>
          <a:prstGeom prst="rect">
            <a:avLst/>
          </a:prstGeom>
          <a:noFill/>
          <a:ln w="9525">
            <a:noFill/>
            <a:miter lim="800000"/>
            <a:headEnd/>
            <a:tailEnd/>
          </a:ln>
        </p:spPr>
      </p:pic>
      <p:sp>
        <p:nvSpPr>
          <p:cNvPr id="86019" name="Rectangle 3"/>
          <p:cNvSpPr>
            <a:spLocks noGrp="1" noChangeArrowheads="1"/>
          </p:cNvSpPr>
          <p:nvPr>
            <p:ph type="body" sz="half" idx="2"/>
          </p:nvPr>
        </p:nvSpPr>
        <p:spPr>
          <a:xfrm>
            <a:off x="0" y="4343400"/>
            <a:ext cx="9144000" cy="2514600"/>
          </a:xfrm>
          <a:solidFill>
            <a:srgbClr val="FFFF00"/>
          </a:solidFill>
        </p:spPr>
        <p:txBody>
          <a:bodyPr/>
          <a:lstStyle/>
          <a:p>
            <a:pPr lvl="3" eaLnBrk="1" hangingPunct="1">
              <a:spcBef>
                <a:spcPts val="1200"/>
              </a:spcBef>
              <a:spcAft>
                <a:spcPts val="300"/>
              </a:spcAft>
              <a:buFont typeface="Wingdings" pitchFamily="2" charset="2"/>
              <a:buNone/>
              <a:defRPr/>
            </a:pPr>
            <a:r>
              <a:rPr lang="tr-TR" sz="3500" b="1" dirty="0" smtClean="0">
                <a:solidFill>
                  <a:schemeClr val="tx2">
                    <a:lumMod val="75000"/>
                  </a:schemeClr>
                </a:solidFill>
                <a:effectLst>
                  <a:outerShdw blurRad="38100" dist="38100" dir="2700000" algn="tl">
                    <a:srgbClr val="FFFFFF"/>
                  </a:outerShdw>
                </a:effectLst>
                <a:latin typeface="Comic Sans MS" pitchFamily="66" charset="0"/>
              </a:rPr>
              <a:t>Gürültülü  Ortamda  Çalışma</a:t>
            </a:r>
          </a:p>
          <a:p>
            <a:pPr lvl="1" algn="ctr" eaLnBrk="1" hangingPunct="1">
              <a:spcAft>
                <a:spcPts val="600"/>
              </a:spcAft>
              <a:buFont typeface="Wingdings" pitchFamily="2" charset="2"/>
              <a:buNone/>
              <a:defRPr/>
            </a:pPr>
            <a:r>
              <a:rPr lang="tr-TR" sz="2400" dirty="0" smtClean="0">
                <a:solidFill>
                  <a:schemeClr val="tx2">
                    <a:lumMod val="75000"/>
                  </a:schemeClr>
                </a:solidFill>
                <a:effectLst>
                  <a:outerShdw blurRad="38100" dist="38100" dir="2700000" algn="tl">
                    <a:srgbClr val="FFFFFF"/>
                  </a:outerShdw>
                </a:effectLst>
                <a:latin typeface="Comic Sans MS" pitchFamily="66" charset="0"/>
              </a:rPr>
              <a:t>          Müzik  dinlenen, radyo ve televizyonun  açık bulunduğu  veya  çevreden çok gürültünün geldiği bir ortamda  ders çalışmak  çalışmadan  alınacak  verimi  düşürür. Öğrenmenin en  önemli koşulu dikkattir</a:t>
            </a:r>
            <a:r>
              <a:rPr lang="tr-TR" sz="2400" dirty="0" smtClean="0">
                <a:effectLst>
                  <a:outerShdw blurRad="38100" dist="38100" dir="2700000" algn="tl">
                    <a:srgbClr val="FFFFFF"/>
                  </a:outerShdw>
                </a:effectLst>
                <a:latin typeface="Comic Sans MS" pitchFamily="66" charset="0"/>
              </a:rPr>
              <a:t>.</a:t>
            </a:r>
            <a:endParaRPr lang="tr-TR" sz="2400" dirty="0" smtClean="0">
              <a:effectLst>
                <a:outerShdw blurRad="38100" dist="38100" dir="2700000" algn="tl">
                  <a:srgbClr val="FFFFFF"/>
                </a:outerShdw>
              </a:effectLst>
            </a:endParaRPr>
          </a:p>
        </p:txBody>
      </p:sp>
      <p:sp>
        <p:nvSpPr>
          <p:cNvPr id="36870" name="AutoShape 4"/>
          <p:cNvSpPr>
            <a:spLocks noChangeArrowheads="1"/>
          </p:cNvSpPr>
          <p:nvPr/>
        </p:nvSpPr>
        <p:spPr bwMode="auto">
          <a:xfrm>
            <a:off x="0" y="0"/>
            <a:ext cx="9144000" cy="762000"/>
          </a:xfrm>
          <a:prstGeom prst="wedgeRectCallout">
            <a:avLst>
              <a:gd name="adj1" fmla="val 366"/>
              <a:gd name="adj2" fmla="val 102500"/>
            </a:avLst>
          </a:prstGeom>
          <a:solidFill>
            <a:srgbClr val="00CC00"/>
          </a:solidFill>
          <a:ln w="9525">
            <a:solidFill>
              <a:schemeClr val="tx1"/>
            </a:solidFill>
            <a:miter lim="800000"/>
            <a:headEnd/>
            <a:tailEnd/>
          </a:ln>
        </p:spPr>
        <p:txBody>
          <a:bodyPr wrap="none" anchor="ctr"/>
          <a:lstStyle/>
          <a:p>
            <a:pPr algn="ctr"/>
            <a:r>
              <a:rPr lang="tr-TR" altLang="tr-TR" sz="2000" b="1">
                <a:solidFill>
                  <a:srgbClr val="000000"/>
                </a:solidFill>
                <a:latin typeface="Comic Sans MS" pitchFamily="66" charset="0"/>
              </a:rPr>
              <a:t>Öyle televizyon seyrederken  ders tekrar edilmez...Kalk bakalım </a:t>
            </a:r>
          </a:p>
          <a:p>
            <a:pPr algn="ctr"/>
            <a:r>
              <a:rPr lang="tr-TR" altLang="tr-TR" sz="2000" b="1">
                <a:solidFill>
                  <a:srgbClr val="000000"/>
                </a:solidFill>
                <a:latin typeface="Comic Sans MS" pitchFamily="66" charset="0"/>
              </a:rPr>
              <a:t>doğru masanın başına...</a:t>
            </a:r>
            <a:endParaRPr lang="tr-TR" altLang="tr-TR" sz="2000" b="1">
              <a:solidFill>
                <a:srgbClr val="FFFF99"/>
              </a:solidFill>
              <a:latin typeface="Comic Sans MS" pitchFamily="66" charset="0"/>
            </a:endParaRPr>
          </a:p>
        </p:txBody>
      </p:sp>
    </p:spTree>
    <p:extLst>
      <p:ext uri="{BB962C8B-B14F-4D97-AF65-F5344CB8AC3E}">
        <p14:creationId xmlns:p14="http://schemas.microsoft.com/office/powerpoint/2010/main" val="183257169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019">
                                            <p:bg/>
                                          </p:spTgt>
                                        </p:tgtEl>
                                        <p:attrNameLst>
                                          <p:attrName>style.visibility</p:attrName>
                                        </p:attrNameLst>
                                      </p:cBhvr>
                                      <p:to>
                                        <p:strVal val="visible"/>
                                      </p:to>
                                    </p:set>
                                    <p:animEffect transition="in" filter="fade">
                                      <p:cBhvr>
                                        <p:cTn id="7" dur="1000">
                                          <p:stCondLst>
                                            <p:cond delay="0"/>
                                          </p:stCondLst>
                                        </p:cTn>
                                        <p:tgtEl>
                                          <p:spTgt spid="8601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6019">
                                            <p:txEl>
                                              <p:pRg st="0" end="0"/>
                                            </p:txEl>
                                          </p:spTgt>
                                        </p:tgtEl>
                                        <p:attrNameLst>
                                          <p:attrName>style.visibility</p:attrName>
                                        </p:attrNameLst>
                                      </p:cBhvr>
                                      <p:to>
                                        <p:strVal val="visible"/>
                                      </p:to>
                                    </p:set>
                                    <p:animEffect transition="in" filter="fade">
                                      <p:cBhvr>
                                        <p:cTn id="10" dur="1000">
                                          <p:stCondLst>
                                            <p:cond delay="0"/>
                                          </p:stCondLst>
                                        </p:cTn>
                                        <p:tgtEl>
                                          <p:spTgt spid="860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Effect transition="in" filter="fade">
                                      <p:cBhvr>
                                        <p:cTn id="13" dur="1000">
                                          <p:stCondLst>
                                            <p:cond delay="0"/>
                                          </p:stCondLst>
                                        </p:cTn>
                                        <p:tgtEl>
                                          <p:spTgt spid="860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ltUpDiag">
          <a:fgClr>
            <a:srgbClr val="FF00FF"/>
          </a:fgClr>
          <a:bgClr>
            <a:schemeClr val="bg1"/>
          </a:bgClr>
        </a:pattFill>
        <a:effectLst/>
      </p:bgPr>
    </p:bg>
    <p:spTree>
      <p:nvGrpSpPr>
        <p:cNvPr id="1" name=""/>
        <p:cNvGrpSpPr/>
        <p:nvPr/>
      </p:nvGrpSpPr>
      <p:grpSpPr>
        <a:xfrm>
          <a:off x="0" y="0"/>
          <a:ext cx="0" cy="0"/>
          <a:chOff x="0" y="0"/>
          <a:chExt cx="0" cy="0"/>
        </a:xfrm>
      </p:grpSpPr>
      <p:sp>
        <p:nvSpPr>
          <p:cNvPr id="6" name="5 Yuvarlatılmış Dikdörtgen"/>
          <p:cNvSpPr/>
          <p:nvPr/>
        </p:nvSpPr>
        <p:spPr>
          <a:xfrm>
            <a:off x="1115616" y="260648"/>
            <a:ext cx="6768752" cy="1080120"/>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Akşam yatmadan önce </a:t>
            </a:r>
            <a:r>
              <a:rPr lang="tr-TR" sz="3600" b="1" dirty="0" smtClean="0">
                <a:solidFill>
                  <a:schemeClr val="tx1"/>
                </a:solidFill>
                <a:latin typeface="Nyala" pitchFamily="2" charset="0"/>
              </a:rPr>
              <a:t>çantanızı </a:t>
            </a:r>
            <a:r>
              <a:rPr lang="tr-TR" sz="3600" b="1" dirty="0" smtClean="0">
                <a:solidFill>
                  <a:schemeClr val="tx1"/>
                </a:solidFill>
                <a:latin typeface="Nyala" pitchFamily="2" charset="0"/>
              </a:rPr>
              <a:t>hazırlıyor </a:t>
            </a:r>
            <a:r>
              <a:rPr lang="tr-TR" sz="3600" b="1" dirty="0" smtClean="0">
                <a:solidFill>
                  <a:schemeClr val="tx1"/>
                </a:solidFill>
                <a:latin typeface="Nyala" pitchFamily="2" charset="0"/>
              </a:rPr>
              <a:t>musunuz?</a:t>
            </a:r>
            <a:endParaRPr lang="tr-TR" sz="3600" b="1" dirty="0" smtClean="0">
              <a:solidFill>
                <a:schemeClr val="tx1"/>
              </a:solidFill>
              <a:latin typeface="Nyala" pitchFamily="2" charset="0"/>
            </a:endParaRPr>
          </a:p>
        </p:txBody>
      </p:sp>
      <p:pic>
        <p:nvPicPr>
          <p:cNvPr id="53252" name="Picture 4" descr="https://encrypted-tbn3.gstatic.com/images?q=tbn:ANd9GcSfwtXXEJFEk7mzsBmJ09d5-ZHqZIGGgEF_WgSFj0ANjywdbBHWbg"/>
          <p:cNvPicPr>
            <a:picLocks noChangeAspect="1" noChangeArrowheads="1"/>
          </p:cNvPicPr>
          <p:nvPr/>
        </p:nvPicPr>
        <p:blipFill>
          <a:blip r:embed="rId2" cstate="print"/>
          <a:srcRect/>
          <a:stretch>
            <a:fillRect/>
          </a:stretch>
        </p:blipFill>
        <p:spPr bwMode="auto">
          <a:xfrm>
            <a:off x="4644008" y="1906000"/>
            <a:ext cx="3240360" cy="3611232"/>
          </a:xfrm>
          <a:prstGeom prst="rect">
            <a:avLst/>
          </a:prstGeom>
          <a:noFill/>
          <a:ln w="76200" cmpd="sng">
            <a:solidFill>
              <a:srgbClr val="660066"/>
            </a:solidFill>
          </a:ln>
        </p:spPr>
      </p:pic>
      <p:pic>
        <p:nvPicPr>
          <p:cNvPr id="16386" name="Picture 2" descr="http://static7.depositphotos.com/1007989/773/i/950/depositphotos_7733293-Preparing-Bag.jpg"/>
          <p:cNvPicPr>
            <a:picLocks noChangeAspect="1" noChangeArrowheads="1"/>
          </p:cNvPicPr>
          <p:nvPr/>
        </p:nvPicPr>
        <p:blipFill>
          <a:blip r:embed="rId3" cstate="print"/>
          <a:srcRect/>
          <a:stretch>
            <a:fillRect/>
          </a:stretch>
        </p:blipFill>
        <p:spPr bwMode="auto">
          <a:xfrm>
            <a:off x="571472" y="1714488"/>
            <a:ext cx="3357586" cy="4143404"/>
          </a:xfrm>
          <a:prstGeom prst="rect">
            <a:avLst/>
          </a:prstGeom>
          <a:noFill/>
        </p:spPr>
      </p:pic>
    </p:spTree>
    <p:extLst>
      <p:ext uri="{BB962C8B-B14F-4D97-AF65-F5344CB8AC3E}">
        <p14:creationId xmlns:p14="http://schemas.microsoft.com/office/powerpoint/2010/main" val="3084410563"/>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us.123rf.com/450wm/aliasching/aliasching1402/aliasching140200077/26196430-bir-da%C4%9F%C4%B1n%C4%B1k-oda-k%C3%BC%C3%A7%C3%BCk-k%C4%B1z-%C3%B6%C4%9Frenci.jpg"/>
          <p:cNvPicPr>
            <a:picLocks noChangeAspect="1" noChangeArrowheads="1"/>
          </p:cNvPicPr>
          <p:nvPr/>
        </p:nvPicPr>
        <p:blipFill>
          <a:blip r:embed="rId2" cstate="print"/>
          <a:srcRect/>
          <a:stretch>
            <a:fillRect/>
          </a:stretch>
        </p:blipFill>
        <p:spPr bwMode="auto">
          <a:xfrm>
            <a:off x="4714876" y="2143116"/>
            <a:ext cx="3961580" cy="3958822"/>
          </a:xfrm>
          <a:prstGeom prst="rect">
            <a:avLst/>
          </a:prstGeom>
          <a:noFill/>
          <a:ln w="53975" cmpd="sng">
            <a:solidFill>
              <a:schemeClr val="accent4">
                <a:lumMod val="75000"/>
              </a:schemeClr>
            </a:solidFill>
          </a:ln>
          <a:effectLst>
            <a:outerShdw blurRad="254000" dist="190500" dir="10200000" sx="101000" sy="101000" algn="ctr" rotWithShape="0">
              <a:schemeClr val="accent2">
                <a:lumMod val="75000"/>
                <a:alpha val="10000"/>
              </a:schemeClr>
            </a:outerShdw>
          </a:effectLst>
        </p:spPr>
      </p:pic>
      <p:pic>
        <p:nvPicPr>
          <p:cNvPr id="4" name="Picture 2" descr="http://images.clipartlogo.com/files/images/16/169926/emoticons-sad-face_t"/>
          <p:cNvPicPr>
            <a:picLocks noChangeAspect="1" noChangeArrowheads="1"/>
          </p:cNvPicPr>
          <p:nvPr/>
        </p:nvPicPr>
        <p:blipFill>
          <a:blip r:embed="rId3" cstate="print"/>
          <a:srcRect/>
          <a:stretch>
            <a:fillRect/>
          </a:stretch>
        </p:blipFill>
        <p:spPr bwMode="auto">
          <a:xfrm>
            <a:off x="714348" y="3143248"/>
            <a:ext cx="3357586" cy="3103615"/>
          </a:xfrm>
          <a:prstGeom prst="rect">
            <a:avLst/>
          </a:prstGeom>
          <a:noFill/>
        </p:spPr>
      </p:pic>
      <p:sp>
        <p:nvSpPr>
          <p:cNvPr id="5" name="4 Başlık"/>
          <p:cNvSpPr>
            <a:spLocks noGrp="1"/>
          </p:cNvSpPr>
          <p:nvPr>
            <p:ph type="title"/>
          </p:nvPr>
        </p:nvSpPr>
        <p:spPr>
          <a:xfrm>
            <a:off x="457200" y="274638"/>
            <a:ext cx="8229600" cy="1939916"/>
          </a:xfrm>
        </p:spPr>
        <p:txBody>
          <a:bodyPr>
            <a:noAutofit/>
          </a:bodyPr>
          <a:lstStyle/>
          <a:p>
            <a:r>
              <a:rPr lang="tr-TR" sz="3200" b="1" dirty="0" smtClean="0">
                <a:solidFill>
                  <a:srgbClr val="FF0000"/>
                </a:solidFill>
                <a:latin typeface="Comic Sans MS" pitchFamily="66" charset="0"/>
              </a:rPr>
              <a:t>ODANIZI </a:t>
            </a:r>
            <a:r>
              <a:rPr lang="tr-TR" sz="3200" b="1" dirty="0" smtClean="0">
                <a:solidFill>
                  <a:srgbClr val="FF0000"/>
                </a:solidFill>
                <a:latin typeface="Comic Sans MS" pitchFamily="66" charset="0"/>
              </a:rPr>
              <a:t>DAĞINIK </a:t>
            </a:r>
            <a:r>
              <a:rPr lang="tr-TR" sz="3200" b="1" dirty="0" smtClean="0">
                <a:solidFill>
                  <a:srgbClr val="FF0000"/>
                </a:solidFill>
                <a:latin typeface="Comic Sans MS" pitchFamily="66" charset="0"/>
              </a:rPr>
              <a:t>BIRAKIRSANIZ İSTEDİĞİNİZ </a:t>
            </a:r>
            <a:r>
              <a:rPr lang="tr-TR" sz="3200" b="1" dirty="0" smtClean="0">
                <a:solidFill>
                  <a:srgbClr val="FF0000"/>
                </a:solidFill>
                <a:latin typeface="Comic Sans MS" pitchFamily="66" charset="0"/>
              </a:rPr>
              <a:t>HİÇ BİR </a:t>
            </a:r>
            <a:r>
              <a:rPr lang="tr-TR" sz="3200" b="1" dirty="0" smtClean="0">
                <a:solidFill>
                  <a:srgbClr val="FF0000"/>
                </a:solidFill>
                <a:latin typeface="Comic Sans MS" pitchFamily="66" charset="0"/>
              </a:rPr>
              <a:t>EŞYANIZI BULAMAZSINIZ</a:t>
            </a:r>
            <a:endParaRPr lang="tr-TR" sz="3200" b="1" dirty="0">
              <a:solidFill>
                <a:srgbClr val="FF0000"/>
              </a:solidFill>
              <a:latin typeface="Comic Sans MS"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857232"/>
            <a:ext cx="8229600" cy="560406"/>
          </a:xfrm>
        </p:spPr>
        <p:txBody>
          <a:bodyPr>
            <a:normAutofit fontScale="90000"/>
          </a:bodyPr>
          <a:lstStyle/>
          <a:p>
            <a:r>
              <a:rPr lang="tr-TR" b="1" dirty="0" smtClean="0">
                <a:solidFill>
                  <a:srgbClr val="FF0000"/>
                </a:solidFill>
                <a:latin typeface="Comic Sans MS" pitchFamily="66" charset="0"/>
              </a:rPr>
              <a:t>DERS ÇALIŞIRKEN BAŞKA </a:t>
            </a:r>
            <a:r>
              <a:rPr lang="tr-TR" b="1" dirty="0" smtClean="0">
                <a:solidFill>
                  <a:srgbClr val="FF0000"/>
                </a:solidFill>
                <a:latin typeface="Comic Sans MS" pitchFamily="66" charset="0"/>
              </a:rPr>
              <a:t>BİRŞEYLE UĞRAŞMAMALISINIZ</a:t>
            </a:r>
            <a:endParaRPr lang="tr-TR" b="1" dirty="0">
              <a:solidFill>
                <a:srgbClr val="FF0000"/>
              </a:solidFill>
              <a:latin typeface="Comic Sans MS" pitchFamily="66" charset="0"/>
            </a:endParaRPr>
          </a:p>
        </p:txBody>
      </p:sp>
      <p:pic>
        <p:nvPicPr>
          <p:cNvPr id="3" name="Picture 2" descr="http://www.onhayat.com/upload/images/news/dbeb49e29f7f64b218b89bac44d02b79582a2d36.jpg"/>
          <p:cNvPicPr>
            <a:picLocks noChangeAspect="1" noChangeArrowheads="1"/>
          </p:cNvPicPr>
          <p:nvPr/>
        </p:nvPicPr>
        <p:blipFill>
          <a:blip r:embed="rId2" cstate="print"/>
          <a:srcRect/>
          <a:stretch>
            <a:fillRect/>
          </a:stretch>
        </p:blipFill>
        <p:spPr bwMode="auto">
          <a:xfrm>
            <a:off x="785786" y="2071678"/>
            <a:ext cx="8072494" cy="452567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Altbilgi Yer Tutucusu"/>
          <p:cNvSpPr>
            <a:spLocks noGrp="1"/>
          </p:cNvSpPr>
          <p:nvPr>
            <p:ph type="ftr" sz="quarter" idx="11"/>
          </p:nvPr>
        </p:nvSpPr>
        <p:spPr/>
        <p:txBody>
          <a:bodyPr/>
          <a:lstStyle/>
          <a:p>
            <a:pPr>
              <a:defRPr/>
            </a:pPr>
            <a:r>
              <a:rPr lang="en-US"/>
              <a:t> </a:t>
            </a:r>
          </a:p>
        </p:txBody>
      </p:sp>
      <p:sp>
        <p:nvSpPr>
          <p:cNvPr id="7" name="6 Slayt Numarası Yer Tutucusu"/>
          <p:cNvSpPr>
            <a:spLocks noGrp="1"/>
          </p:cNvSpPr>
          <p:nvPr>
            <p:ph type="sldNum" sz="quarter" idx="12"/>
          </p:nvPr>
        </p:nvSpPr>
        <p:spPr/>
        <p:txBody>
          <a:bodyPr/>
          <a:lstStyle/>
          <a:p>
            <a:pPr>
              <a:defRPr/>
            </a:pPr>
            <a:fld id="{34ADC229-F19E-46D8-B387-8902BCEF4025}" type="slidenum">
              <a:rPr lang="en-US"/>
              <a:pPr>
                <a:defRPr/>
              </a:pPr>
              <a:t>16</a:t>
            </a:fld>
            <a:endParaRPr lang="en-US"/>
          </a:p>
        </p:txBody>
      </p:sp>
      <p:pic>
        <p:nvPicPr>
          <p:cNvPr id="38916" name="Picture 2" descr="g25"/>
          <p:cNvPicPr>
            <a:picLocks noChangeAspect="1" noChangeArrowheads="1"/>
          </p:cNvPicPr>
          <p:nvPr/>
        </p:nvPicPr>
        <p:blipFill>
          <a:blip r:embed="rId2" cstate="print"/>
          <a:srcRect/>
          <a:stretch>
            <a:fillRect/>
          </a:stretch>
        </p:blipFill>
        <p:spPr bwMode="auto">
          <a:xfrm>
            <a:off x="0" y="0"/>
            <a:ext cx="9144000" cy="5181600"/>
          </a:xfrm>
          <a:prstGeom prst="rect">
            <a:avLst/>
          </a:prstGeom>
          <a:solidFill>
            <a:srgbClr val="FFFFFF"/>
          </a:solidFill>
          <a:ln w="9525">
            <a:noFill/>
            <a:miter lim="800000"/>
            <a:headEnd/>
            <a:tailEnd/>
          </a:ln>
        </p:spPr>
      </p:pic>
      <p:sp>
        <p:nvSpPr>
          <p:cNvPr id="88067" name="Rectangle 3"/>
          <p:cNvSpPr>
            <a:spLocks noGrp="1" noChangeArrowheads="1"/>
          </p:cNvSpPr>
          <p:nvPr>
            <p:ph type="body" sz="half" idx="2"/>
          </p:nvPr>
        </p:nvSpPr>
        <p:spPr>
          <a:xfrm>
            <a:off x="0" y="4038600"/>
            <a:ext cx="9144000" cy="2819400"/>
          </a:xfrm>
          <a:solidFill>
            <a:srgbClr val="00CC00"/>
          </a:solidFill>
        </p:spPr>
        <p:txBody>
          <a:bodyPr>
            <a:normAutofit lnSpcReduction="10000"/>
          </a:bodyPr>
          <a:lstStyle/>
          <a:p>
            <a:pPr algn="ctr" eaLnBrk="1" hangingPunct="1">
              <a:lnSpc>
                <a:spcPct val="90000"/>
              </a:lnSpc>
              <a:buFont typeface="Wingdings" pitchFamily="2" charset="2"/>
              <a:buNone/>
              <a:defRPr/>
            </a:pPr>
            <a:r>
              <a:rPr lang="tr-TR" sz="2800" b="1" dirty="0" smtClean="0">
                <a:solidFill>
                  <a:srgbClr val="0070C0"/>
                </a:solidFill>
                <a:effectLst>
                  <a:outerShdw blurRad="38100" dist="38100" dir="2700000" algn="tl">
                    <a:srgbClr val="FFFFFF"/>
                  </a:outerShdw>
                </a:effectLst>
                <a:latin typeface="Comic Sans MS" pitchFamily="66" charset="0"/>
              </a:rPr>
              <a:t>Dağınık Ortamda  Çalışma</a:t>
            </a:r>
          </a:p>
          <a:p>
            <a:pPr algn="ctr" eaLnBrk="1" hangingPunct="1">
              <a:lnSpc>
                <a:spcPct val="90000"/>
              </a:lnSpc>
              <a:buFont typeface="Wingdings" pitchFamily="2" charset="2"/>
              <a:buNone/>
              <a:defRPr/>
            </a:pPr>
            <a:r>
              <a:rPr lang="tr-TR" sz="2800" b="1" dirty="0" smtClean="0">
                <a:solidFill>
                  <a:srgbClr val="0070C0"/>
                </a:solidFill>
                <a:effectLst>
                  <a:outerShdw blurRad="38100" dist="38100" dir="2700000" algn="tl">
                    <a:srgbClr val="FFFFFF"/>
                  </a:outerShdw>
                </a:effectLst>
                <a:latin typeface="Comic Sans MS" pitchFamily="66" charset="0"/>
              </a:rPr>
              <a:t>	</a:t>
            </a:r>
            <a:r>
              <a:rPr lang="tr-TR" sz="2800" dirty="0" smtClean="0">
                <a:solidFill>
                  <a:srgbClr val="0070C0"/>
                </a:solidFill>
                <a:effectLst>
                  <a:outerShdw blurRad="38100" dist="38100" dir="2700000" algn="tl">
                    <a:srgbClr val="FFFFFF"/>
                  </a:outerShdw>
                </a:effectLst>
                <a:latin typeface="Comic Sans MS" pitchFamily="66" charset="0"/>
              </a:rPr>
              <a:t>Çalışma  odanızın  havadar, masanızın temiz ve düzenli olması çalışma veriminizi yükseltecektir. Çalışma masanızın üzerini çalışmaya başlamadan önce  toparlar ve sadece  çalışacağınız ders ile ilgili materyali bırakırsanız  çalışma  sırasında  dikkatiniz  dağılmaz. Yalnızca  dersle ilgilenebilirsiniz.</a:t>
            </a:r>
            <a:endParaRPr lang="tr-TR" sz="2800" dirty="0" smtClean="0">
              <a:solidFill>
                <a:srgbClr val="0070C0"/>
              </a:solidFill>
              <a:effectLst>
                <a:outerShdw blurRad="38100" dist="38100" dir="2700000" algn="tl">
                  <a:srgbClr val="FFFFFF"/>
                </a:outerShdw>
              </a:effectLst>
            </a:endParaRPr>
          </a:p>
        </p:txBody>
      </p:sp>
      <p:sp>
        <p:nvSpPr>
          <p:cNvPr id="38918" name="Rectangle 4"/>
          <p:cNvSpPr>
            <a:spLocks noChangeArrowheads="1"/>
          </p:cNvSpPr>
          <p:nvPr/>
        </p:nvSpPr>
        <p:spPr bwMode="auto">
          <a:xfrm>
            <a:off x="3352800" y="0"/>
            <a:ext cx="5791200" cy="533400"/>
          </a:xfrm>
          <a:prstGeom prst="rect">
            <a:avLst/>
          </a:prstGeom>
          <a:solidFill>
            <a:srgbClr val="FFFFFF"/>
          </a:solidFill>
          <a:ln w="9525">
            <a:noFill/>
            <a:miter lim="800000"/>
            <a:headEnd/>
            <a:tailEnd/>
          </a:ln>
        </p:spPr>
        <p:txBody>
          <a:bodyPr wrap="none" anchor="ctr"/>
          <a:lstStyle/>
          <a:p>
            <a:endParaRPr lang="tr-TR" altLang="tr-TR"/>
          </a:p>
        </p:txBody>
      </p:sp>
    </p:spTree>
    <p:extLst>
      <p:ext uri="{BB962C8B-B14F-4D97-AF65-F5344CB8AC3E}">
        <p14:creationId xmlns:p14="http://schemas.microsoft.com/office/powerpoint/2010/main" val="3149234164"/>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067">
                                            <p:bg/>
                                          </p:spTgt>
                                        </p:tgtEl>
                                        <p:attrNameLst>
                                          <p:attrName>style.visibility</p:attrName>
                                        </p:attrNameLst>
                                      </p:cBhvr>
                                      <p:to>
                                        <p:strVal val="visible"/>
                                      </p:to>
                                    </p:set>
                                    <p:animEffect transition="in" filter="fade">
                                      <p:cBhvr>
                                        <p:cTn id="7" dur="1000">
                                          <p:stCondLst>
                                            <p:cond delay="0"/>
                                          </p:stCondLst>
                                        </p:cTn>
                                        <p:tgtEl>
                                          <p:spTgt spid="8806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8067">
                                            <p:txEl>
                                              <p:pRg st="0" end="0"/>
                                            </p:txEl>
                                          </p:spTgt>
                                        </p:tgtEl>
                                        <p:attrNameLst>
                                          <p:attrName>style.visibility</p:attrName>
                                        </p:attrNameLst>
                                      </p:cBhvr>
                                      <p:to>
                                        <p:strVal val="visible"/>
                                      </p:to>
                                    </p:set>
                                    <p:animEffect transition="in" filter="fade">
                                      <p:cBhvr>
                                        <p:cTn id="12" dur="1000">
                                          <p:stCondLst>
                                            <p:cond delay="0"/>
                                          </p:stCondLst>
                                        </p:cTn>
                                        <p:tgtEl>
                                          <p:spTgt spid="880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8067">
                                            <p:txEl>
                                              <p:pRg st="1" end="1"/>
                                            </p:txEl>
                                          </p:spTgt>
                                        </p:tgtEl>
                                        <p:attrNameLst>
                                          <p:attrName>style.visibility</p:attrName>
                                        </p:attrNameLst>
                                      </p:cBhvr>
                                      <p:to>
                                        <p:strVal val="visible"/>
                                      </p:to>
                                    </p:set>
                                    <p:animEffect transition="in" filter="fade">
                                      <p:cBhvr>
                                        <p:cTn id="17" dur="1000">
                                          <p:stCondLst>
                                            <p:cond delay="0"/>
                                          </p:stCondLst>
                                        </p:cTn>
                                        <p:tgtEl>
                                          <p:spTgt spid="880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dirty="0" smtClean="0">
                <a:solidFill>
                  <a:srgbClr val="FF0000"/>
                </a:solidFill>
                <a:latin typeface="Comic Sans MS" pitchFamily="66" charset="0"/>
              </a:rPr>
              <a:t>YATARAK DERS ÇALIŞIRSANIZ UYKUNUZ GELEBİLİR</a:t>
            </a:r>
            <a:endParaRPr lang="tr-TR" sz="4000" dirty="0">
              <a:solidFill>
                <a:srgbClr val="FF0000"/>
              </a:solidFill>
              <a:latin typeface="Comic Sans MS" pitchFamily="66" charset="0"/>
            </a:endParaRPr>
          </a:p>
        </p:txBody>
      </p:sp>
      <p:pic>
        <p:nvPicPr>
          <p:cNvPr id="3" name="Picture 2" descr="F:\GÖRSELLER\31133158_3.jpg"/>
          <p:cNvPicPr>
            <a:picLocks noChangeAspect="1" noChangeArrowheads="1"/>
          </p:cNvPicPr>
          <p:nvPr/>
        </p:nvPicPr>
        <p:blipFill>
          <a:blip r:embed="rId2" cstate="print"/>
          <a:srcRect/>
          <a:stretch>
            <a:fillRect/>
          </a:stretch>
        </p:blipFill>
        <p:spPr bwMode="auto">
          <a:xfrm>
            <a:off x="467544" y="2500306"/>
            <a:ext cx="3600400" cy="3874945"/>
          </a:xfrm>
          <a:prstGeom prst="rect">
            <a:avLst/>
          </a:prstGeom>
          <a:noFill/>
          <a:ln w="66675" cmpd="sng">
            <a:solidFill>
              <a:srgbClr val="DB1B49"/>
            </a:solidFill>
          </a:ln>
        </p:spPr>
      </p:pic>
      <p:pic>
        <p:nvPicPr>
          <p:cNvPr id="4" name="Picture 3" descr="F:\GÖRSELLER\images (10).jpg"/>
          <p:cNvPicPr>
            <a:picLocks noChangeAspect="1" noChangeArrowheads="1"/>
          </p:cNvPicPr>
          <p:nvPr/>
        </p:nvPicPr>
        <p:blipFill>
          <a:blip r:embed="rId3" cstate="print"/>
          <a:srcRect/>
          <a:stretch>
            <a:fillRect/>
          </a:stretch>
        </p:blipFill>
        <p:spPr bwMode="auto">
          <a:xfrm>
            <a:off x="4572000" y="2500306"/>
            <a:ext cx="4109442" cy="3881022"/>
          </a:xfrm>
          <a:prstGeom prst="rect">
            <a:avLst/>
          </a:prstGeom>
          <a:noFill/>
          <a:ln w="69850" cmpd="sng">
            <a:solidFill>
              <a:srgbClr val="660066"/>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Altbilgi Yer Tutucusu"/>
          <p:cNvSpPr>
            <a:spLocks noGrp="1"/>
          </p:cNvSpPr>
          <p:nvPr>
            <p:ph type="ftr" sz="quarter" idx="11"/>
          </p:nvPr>
        </p:nvSpPr>
        <p:spPr/>
        <p:txBody>
          <a:bodyPr/>
          <a:lstStyle/>
          <a:p>
            <a:pPr>
              <a:defRPr/>
            </a:pPr>
            <a:r>
              <a:rPr lang="en-US"/>
              <a:t> </a:t>
            </a:r>
          </a:p>
        </p:txBody>
      </p:sp>
      <p:sp>
        <p:nvSpPr>
          <p:cNvPr id="7" name="6 Slayt Numarası Yer Tutucusu"/>
          <p:cNvSpPr>
            <a:spLocks noGrp="1"/>
          </p:cNvSpPr>
          <p:nvPr>
            <p:ph type="sldNum" sz="quarter" idx="12"/>
          </p:nvPr>
        </p:nvSpPr>
        <p:spPr/>
        <p:txBody>
          <a:bodyPr/>
          <a:lstStyle/>
          <a:p>
            <a:pPr>
              <a:defRPr/>
            </a:pPr>
            <a:fld id="{58704BBE-6497-4688-8255-54AABFCF49EC}" type="slidenum">
              <a:rPr lang="en-US"/>
              <a:pPr>
                <a:defRPr/>
              </a:pPr>
              <a:t>18</a:t>
            </a:fld>
            <a:endParaRPr lang="en-US"/>
          </a:p>
        </p:txBody>
      </p:sp>
      <p:pic>
        <p:nvPicPr>
          <p:cNvPr id="39940" name="Picture 2" descr="fit41"/>
          <p:cNvPicPr>
            <a:picLocks noChangeAspect="1" noChangeArrowheads="1"/>
          </p:cNvPicPr>
          <p:nvPr/>
        </p:nvPicPr>
        <p:blipFill>
          <a:blip r:embed="rId2" cstate="print"/>
          <a:srcRect/>
          <a:stretch>
            <a:fillRect/>
          </a:stretch>
        </p:blipFill>
        <p:spPr bwMode="auto">
          <a:xfrm>
            <a:off x="0" y="0"/>
            <a:ext cx="9144000" cy="5443538"/>
          </a:xfrm>
          <a:prstGeom prst="rect">
            <a:avLst/>
          </a:prstGeom>
          <a:noFill/>
          <a:ln w="9525">
            <a:noFill/>
            <a:miter lim="800000"/>
            <a:headEnd/>
            <a:tailEnd/>
          </a:ln>
        </p:spPr>
      </p:pic>
      <p:sp>
        <p:nvSpPr>
          <p:cNvPr id="84995" name="Rectangle 3"/>
          <p:cNvSpPr>
            <a:spLocks noGrp="1" noChangeArrowheads="1"/>
          </p:cNvSpPr>
          <p:nvPr>
            <p:ph type="body" sz="half" idx="2"/>
          </p:nvPr>
        </p:nvSpPr>
        <p:spPr>
          <a:xfrm>
            <a:off x="0" y="4800600"/>
            <a:ext cx="9144000" cy="2057400"/>
          </a:xfrm>
          <a:solidFill>
            <a:srgbClr val="FF0066"/>
          </a:solidFill>
        </p:spPr>
        <p:txBody>
          <a:bodyPr>
            <a:normAutofit lnSpcReduction="10000"/>
          </a:bodyPr>
          <a:lstStyle/>
          <a:p>
            <a:pPr lvl="2" algn="ctr" eaLnBrk="1" hangingPunct="1">
              <a:spcBef>
                <a:spcPts val="1200"/>
              </a:spcBef>
              <a:spcAft>
                <a:spcPts val="300"/>
              </a:spcAft>
              <a:buFont typeface="Wingdings" pitchFamily="2" charset="2"/>
              <a:buNone/>
              <a:defRPr/>
            </a:pPr>
            <a:r>
              <a:rPr lang="tr-TR" sz="2500" b="1" dirty="0" smtClean="0">
                <a:solidFill>
                  <a:schemeClr val="accent3">
                    <a:lumMod val="60000"/>
                    <a:lumOff val="40000"/>
                  </a:schemeClr>
                </a:solidFill>
                <a:effectLst>
                  <a:outerShdw blurRad="38100" dist="38100" dir="2700000" algn="tl">
                    <a:srgbClr val="000000"/>
                  </a:outerShdw>
                </a:effectLst>
                <a:latin typeface="Comic Sans MS" pitchFamily="66" charset="0"/>
              </a:rPr>
              <a:t>YATARAK UZANARAK ÇALIŞMA</a:t>
            </a:r>
          </a:p>
          <a:p>
            <a:pPr eaLnBrk="1" hangingPunct="1">
              <a:buFont typeface="Wingdings" pitchFamily="2" charset="2"/>
              <a:buNone/>
              <a:defRPr/>
            </a:pPr>
            <a:r>
              <a:rPr lang="tr-TR" sz="2500" dirty="0" smtClean="0">
                <a:solidFill>
                  <a:schemeClr val="accent3">
                    <a:lumMod val="60000"/>
                    <a:lumOff val="40000"/>
                  </a:schemeClr>
                </a:solidFill>
                <a:effectLst>
                  <a:outerShdw blurRad="38100" dist="38100" dir="2700000" algn="tl">
                    <a:srgbClr val="000000"/>
                  </a:outerShdw>
                </a:effectLst>
                <a:latin typeface="Comic Sans MS" pitchFamily="66" charset="0"/>
              </a:rPr>
              <a:t>      </a:t>
            </a:r>
            <a:r>
              <a:rPr lang="tr-TR" sz="2500" dirty="0" smtClean="0">
                <a:solidFill>
                  <a:schemeClr val="accent3">
                    <a:lumMod val="60000"/>
                    <a:lumOff val="40000"/>
                  </a:schemeClr>
                </a:solidFill>
                <a:effectLst>
                  <a:outerShdw blurRad="38100" dist="38100" dir="2700000" algn="tl">
                    <a:srgbClr val="000000"/>
                  </a:outerShdw>
                </a:effectLst>
                <a:latin typeface="Comic Sans MS" pitchFamily="66" charset="0"/>
              </a:rPr>
              <a:t>Yatarak   </a:t>
            </a:r>
            <a:r>
              <a:rPr lang="tr-TR" sz="2500" dirty="0" smtClean="0">
                <a:solidFill>
                  <a:schemeClr val="accent3">
                    <a:lumMod val="60000"/>
                    <a:lumOff val="40000"/>
                  </a:schemeClr>
                </a:solidFill>
                <a:effectLst>
                  <a:outerShdw blurRad="38100" dist="38100" dir="2700000" algn="tl">
                    <a:srgbClr val="000000"/>
                  </a:outerShdw>
                </a:effectLst>
                <a:latin typeface="Comic Sans MS" pitchFamily="66" charset="0"/>
              </a:rPr>
              <a:t>veya   uzanarak  kitabı  okumaya   başladıktan   sonra   gevşemeye  başlarsınız ve dikkatiniz  dağılır, uykunuz gelir. Bu nedenle  çalışmalarınızı  mutlaka  çalışma masanızda  veya sandalyenizde  yapmalısınız.</a:t>
            </a:r>
            <a:endParaRPr lang="tr-TR" sz="2800" dirty="0" smtClean="0">
              <a:solidFill>
                <a:schemeClr val="accent3">
                  <a:lumMod val="60000"/>
                  <a:lumOff val="40000"/>
                </a:schemeClr>
              </a:solidFill>
              <a:effectLst>
                <a:outerShdw blurRad="38100" dist="38100" dir="2700000" algn="tl">
                  <a:srgbClr val="000000"/>
                </a:outerShdw>
              </a:effectLst>
              <a:latin typeface="Comic Sans MS" pitchFamily="66" charset="0"/>
            </a:endParaRPr>
          </a:p>
        </p:txBody>
      </p:sp>
      <p:sp>
        <p:nvSpPr>
          <p:cNvPr id="39942" name="Text Box 4"/>
          <p:cNvSpPr txBox="1">
            <a:spLocks noChangeArrowheads="1"/>
          </p:cNvSpPr>
          <p:nvPr/>
        </p:nvSpPr>
        <p:spPr bwMode="auto">
          <a:xfrm>
            <a:off x="1752600" y="762000"/>
            <a:ext cx="5334000" cy="1425575"/>
          </a:xfrm>
          <a:prstGeom prst="rect">
            <a:avLst/>
          </a:prstGeom>
          <a:gradFill rotWithShape="0">
            <a:gsLst>
              <a:gs pos="0">
                <a:srgbClr val="A9B9E7"/>
              </a:gs>
              <a:gs pos="100000">
                <a:srgbClr val="FFFFFF"/>
              </a:gs>
            </a:gsLst>
            <a:path path="shape">
              <a:fillToRect l="50000" t="50000" r="50000" b="50000"/>
            </a:path>
          </a:gradFill>
          <a:ln w="9525">
            <a:noFill/>
            <a:miter lim="800000"/>
            <a:headEnd/>
            <a:tailEnd/>
          </a:ln>
        </p:spPr>
        <p:txBody>
          <a:bodyPr>
            <a:spAutoFit/>
          </a:bodyPr>
          <a:lstStyle/>
          <a:p>
            <a:pPr algn="ctr">
              <a:spcBef>
                <a:spcPct val="50000"/>
              </a:spcBef>
            </a:pPr>
            <a:r>
              <a:rPr lang="tr-TR" altLang="tr-TR" sz="2500" b="1" dirty="0">
                <a:solidFill>
                  <a:srgbClr val="C00000"/>
                </a:solidFill>
                <a:latin typeface="Comic Sans MS" pitchFamily="66" charset="0"/>
              </a:rPr>
              <a:t>BENİM BÜYÜMEYE İHTİYACIM OLDUĞU İÇİN YATIYORUM </a:t>
            </a:r>
          </a:p>
          <a:p>
            <a:pPr algn="ctr">
              <a:spcBef>
                <a:spcPct val="50000"/>
              </a:spcBef>
            </a:pPr>
            <a:r>
              <a:rPr lang="tr-TR" altLang="tr-TR" sz="2500" b="1" dirty="0">
                <a:solidFill>
                  <a:srgbClr val="C00000"/>
                </a:solidFill>
                <a:latin typeface="Comic Sans MS" pitchFamily="66" charset="0"/>
              </a:rPr>
              <a:t>YA SİZ???</a:t>
            </a:r>
          </a:p>
        </p:txBody>
      </p:sp>
    </p:spTree>
    <p:extLst>
      <p:ext uri="{BB962C8B-B14F-4D97-AF65-F5344CB8AC3E}">
        <p14:creationId xmlns:p14="http://schemas.microsoft.com/office/powerpoint/2010/main" val="207693791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5">
                                            <p:bg/>
                                          </p:spTgt>
                                        </p:tgtEl>
                                        <p:attrNameLst>
                                          <p:attrName>style.visibility</p:attrName>
                                        </p:attrNameLst>
                                      </p:cBhvr>
                                      <p:to>
                                        <p:strVal val="visible"/>
                                      </p:to>
                                    </p:set>
                                    <p:animEffect transition="in" filter="wipe(left)">
                                      <p:cBhvr>
                                        <p:cTn id="7" dur="500"/>
                                        <p:tgtEl>
                                          <p:spTgt spid="8499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4995">
                                            <p:txEl>
                                              <p:pRg st="0" end="0"/>
                                            </p:txEl>
                                          </p:spTgt>
                                        </p:tgtEl>
                                        <p:attrNameLst>
                                          <p:attrName>style.visibility</p:attrName>
                                        </p:attrNameLst>
                                      </p:cBhvr>
                                      <p:to>
                                        <p:strVal val="visible"/>
                                      </p:to>
                                    </p:set>
                                    <p:animEffect transition="in" filter="wipe(left)">
                                      <p:cBhvr>
                                        <p:cTn id="10" dur="500"/>
                                        <p:tgtEl>
                                          <p:spTgt spid="8499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4995">
                                            <p:txEl>
                                              <p:pRg st="1" end="1"/>
                                            </p:txEl>
                                          </p:spTgt>
                                        </p:tgtEl>
                                        <p:attrNameLst>
                                          <p:attrName>style.visibility</p:attrName>
                                        </p:attrNameLst>
                                      </p:cBhvr>
                                      <p:to>
                                        <p:strVal val="visible"/>
                                      </p:to>
                                    </p:set>
                                    <p:animEffect transition="in" filter="wipe(left)">
                                      <p:cBhvr>
                                        <p:cTn id="15" dur="500"/>
                                        <p:tgtEl>
                                          <p:spTgt spid="84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5EF71BCB-AF31-4751-99ED-137F5FE735E2}" type="slidenum">
              <a:rPr lang="en-US"/>
              <a:pPr>
                <a:defRPr/>
              </a:pPr>
              <a:t>19</a:t>
            </a:fld>
            <a:endParaRPr lang="en-US"/>
          </a:p>
        </p:txBody>
      </p:sp>
      <p:sp>
        <p:nvSpPr>
          <p:cNvPr id="32770" name="Rectangle 2"/>
          <p:cNvSpPr>
            <a:spLocks noGrp="1" noChangeArrowheads="1"/>
          </p:cNvSpPr>
          <p:nvPr>
            <p:ph type="title"/>
          </p:nvPr>
        </p:nvSpPr>
        <p:spPr/>
        <p:txBody>
          <a:bodyPr/>
          <a:lstStyle/>
          <a:p>
            <a:pPr algn="ctr" eaLnBrk="1" hangingPunct="1">
              <a:defRPr/>
            </a:pPr>
            <a:r>
              <a:rPr lang="tr-TR" sz="2400" b="1" u="sng" dirty="0" smtClean="0">
                <a:solidFill>
                  <a:srgbClr val="7030A0"/>
                </a:solidFill>
                <a:latin typeface="Comic Sans MS" pitchFamily="66" charset="0"/>
              </a:rPr>
              <a:t>ARALIKLI  TEKRARLAR  YAPARAK  UNUTMAYI  ÖNLEYİNİZ</a:t>
            </a:r>
          </a:p>
        </p:txBody>
      </p:sp>
      <p:sp>
        <p:nvSpPr>
          <p:cNvPr id="32771" name="Rectangle 3"/>
          <p:cNvSpPr>
            <a:spLocks noGrp="1" noChangeArrowheads="1"/>
          </p:cNvSpPr>
          <p:nvPr>
            <p:ph type="body" idx="1"/>
          </p:nvPr>
        </p:nvSpPr>
        <p:spPr>
          <a:xfrm>
            <a:off x="457200" y="1417638"/>
            <a:ext cx="8229600" cy="4708525"/>
          </a:xfrm>
        </p:spPr>
        <p:txBody>
          <a:bodyPr/>
          <a:lstStyle/>
          <a:p>
            <a:pPr eaLnBrk="1" hangingPunct="1">
              <a:lnSpc>
                <a:spcPct val="80000"/>
              </a:lnSpc>
              <a:defRPr/>
            </a:pPr>
            <a:r>
              <a:rPr lang="tr-TR" sz="2800" dirty="0" smtClean="0">
                <a:latin typeface="Comic Sans MS" pitchFamily="66" charset="0"/>
              </a:rPr>
              <a:t>Öğrenilenler zamanla unutulabilir. Unutmayı önlemenin </a:t>
            </a:r>
            <a:r>
              <a:rPr lang="tr-TR" sz="2800" dirty="0" smtClean="0">
                <a:solidFill>
                  <a:schemeClr val="accent1"/>
                </a:solidFill>
                <a:latin typeface="Comic Sans MS" pitchFamily="66" charset="0"/>
              </a:rPr>
              <a:t>iki yolu vardır</a:t>
            </a:r>
            <a:r>
              <a:rPr lang="tr-TR" sz="2800" dirty="0" smtClean="0">
                <a:solidFill>
                  <a:schemeClr val="accent1">
                    <a:lumMod val="75000"/>
                  </a:schemeClr>
                </a:solidFill>
                <a:latin typeface="Comic Sans MS" pitchFamily="66" charset="0"/>
              </a:rPr>
              <a:t>. </a:t>
            </a:r>
            <a:r>
              <a:rPr lang="tr-TR" sz="2800" dirty="0" smtClean="0">
                <a:latin typeface="Comic Sans MS" pitchFamily="66" charset="0"/>
              </a:rPr>
              <a:t>Bunlardan biri </a:t>
            </a:r>
            <a:r>
              <a:rPr lang="tr-TR" sz="2800" dirty="0" smtClean="0">
                <a:solidFill>
                  <a:srgbClr val="FF0000"/>
                </a:solidFill>
                <a:latin typeface="Comic Sans MS" pitchFamily="66" charset="0"/>
              </a:rPr>
              <a:t>öğrenilen bilgileri yeri geldikçe kullanmak</a:t>
            </a:r>
            <a:r>
              <a:rPr lang="tr-TR" sz="2800" dirty="0" smtClean="0">
                <a:latin typeface="Comic Sans MS" pitchFamily="66" charset="0"/>
              </a:rPr>
              <a:t>, diğeri de </a:t>
            </a:r>
            <a:r>
              <a:rPr lang="tr-TR" sz="2800" dirty="0" smtClean="0">
                <a:solidFill>
                  <a:srgbClr val="00B050"/>
                </a:solidFill>
                <a:latin typeface="Comic Sans MS" pitchFamily="66" charset="0"/>
              </a:rPr>
              <a:t>aralıklı olarak tekrar etmektir</a:t>
            </a:r>
            <a:r>
              <a:rPr lang="tr-TR" sz="2800" dirty="0" smtClean="0">
                <a:solidFill>
                  <a:srgbClr val="00FF00"/>
                </a:solidFill>
                <a:latin typeface="Comic Sans MS" pitchFamily="66" charset="0"/>
              </a:rPr>
              <a:t>.</a:t>
            </a:r>
          </a:p>
          <a:p>
            <a:pPr eaLnBrk="1" hangingPunct="1">
              <a:lnSpc>
                <a:spcPct val="80000"/>
              </a:lnSpc>
              <a:defRPr/>
            </a:pPr>
            <a:r>
              <a:rPr lang="tr-TR" sz="2800" dirty="0" smtClean="0">
                <a:latin typeface="Comic Sans MS" pitchFamily="66" charset="0"/>
              </a:rPr>
              <a:t>Öğrenciler öğrendiklerini yeri geldikçe kullanırken hem bunların işe yaradığını görecekler, hem de yeni bilgiler edinmeye motive olacaklardır.</a:t>
            </a:r>
          </a:p>
          <a:p>
            <a:pPr eaLnBrk="1" hangingPunct="1">
              <a:lnSpc>
                <a:spcPct val="80000"/>
              </a:lnSpc>
              <a:defRPr/>
            </a:pPr>
            <a:r>
              <a:rPr lang="tr-TR" sz="2800" dirty="0" smtClean="0">
                <a:latin typeface="Comic Sans MS" pitchFamily="66" charset="0"/>
              </a:rPr>
              <a:t>Aralıklı olarak yapacakları tekrarlar sayesinde ise bir taraftan eski öğrendiklerini hatırlarken diğer yandan da </a:t>
            </a:r>
            <a:r>
              <a:rPr lang="tr-TR" sz="2800" dirty="0" smtClean="0">
                <a:solidFill>
                  <a:srgbClr val="FF0000"/>
                </a:solidFill>
                <a:latin typeface="Comic Sans MS" pitchFamily="66" charset="0"/>
              </a:rPr>
              <a:t>sınavlara her an hazır</a:t>
            </a:r>
            <a:r>
              <a:rPr lang="tr-TR" sz="2800" dirty="0" smtClean="0">
                <a:latin typeface="Comic Sans MS" pitchFamily="66" charset="0"/>
              </a:rPr>
              <a:t> durumda olacaklardır.</a:t>
            </a:r>
            <a:r>
              <a:rPr lang="tr-TR" sz="2400" dirty="0" smtClean="0"/>
              <a:t>                                                                      </a:t>
            </a:r>
          </a:p>
        </p:txBody>
      </p:sp>
    </p:spTree>
    <p:extLst>
      <p:ext uri="{BB962C8B-B14F-4D97-AF65-F5344CB8AC3E}">
        <p14:creationId xmlns:p14="http://schemas.microsoft.com/office/powerpoint/2010/main" val="106672779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9" name="8 Metin kutusu"/>
          <p:cNvSpPr txBox="1"/>
          <p:nvPr/>
        </p:nvSpPr>
        <p:spPr>
          <a:xfrm>
            <a:off x="611560" y="2786059"/>
            <a:ext cx="8222123" cy="5632311"/>
          </a:xfrm>
          <a:prstGeom prst="rect">
            <a:avLst/>
          </a:prstGeom>
          <a:noFill/>
        </p:spPr>
        <p:txBody>
          <a:bodyPr wrap="square" rtlCol="0">
            <a:spAutoFit/>
          </a:bodyPr>
          <a:lstStyle/>
          <a:p>
            <a:pPr marL="1143000" indent="-1143000"/>
            <a:endParaRPr lang="tr-TR" sz="6000" dirty="0" smtClean="0">
              <a:solidFill>
                <a:srgbClr val="DB1B49"/>
              </a:solidFill>
              <a:latin typeface="Nyala" pitchFamily="2" charset="0"/>
            </a:endParaRPr>
          </a:p>
          <a:p>
            <a:pPr marL="1143000" indent="-1143000"/>
            <a:r>
              <a:rPr lang="tr-TR" sz="4000" dirty="0" smtClean="0">
                <a:solidFill>
                  <a:srgbClr val="DB1B49"/>
                </a:solidFill>
                <a:latin typeface="Nyala" pitchFamily="2" charset="0"/>
              </a:rPr>
              <a:t>Garfield’ dan mesaj var</a:t>
            </a:r>
          </a:p>
          <a:p>
            <a:pPr>
              <a:buFont typeface="Wingdings" pitchFamily="2" charset="2"/>
              <a:buChar char="ü"/>
            </a:pPr>
            <a:r>
              <a:rPr lang="tr-TR" sz="4000" b="1" dirty="0" smtClean="0">
                <a:latin typeface="Nyala" pitchFamily="2" charset="0"/>
              </a:rPr>
              <a:t> Sen başarılı olmak istiyorsan ödevlerini </a:t>
            </a:r>
          </a:p>
          <a:p>
            <a:r>
              <a:rPr lang="tr-TR" sz="4000" b="1" dirty="0" smtClean="0">
                <a:solidFill>
                  <a:srgbClr val="DB1B49"/>
                </a:solidFill>
                <a:latin typeface="Nyala" pitchFamily="2" charset="0"/>
              </a:rPr>
              <a:t>zamanında ve eksiksiz yapmalısın</a:t>
            </a:r>
          </a:p>
          <a:p>
            <a:r>
              <a:rPr lang="tr-TR" sz="4000" b="1" dirty="0" smtClean="0">
                <a:solidFill>
                  <a:srgbClr val="DB1B49"/>
                </a:solidFill>
                <a:latin typeface="Nyala" pitchFamily="2" charset="0"/>
              </a:rPr>
              <a:t> Kitap okumalı ve her gün dersine çalışmalısın</a:t>
            </a:r>
          </a:p>
          <a:p>
            <a:endParaRPr lang="tr-TR" sz="4000" b="1" dirty="0" smtClean="0">
              <a:solidFill>
                <a:srgbClr val="DB1B49"/>
              </a:solidFill>
              <a:latin typeface="Nyala" pitchFamily="2" charset="0"/>
            </a:endParaRPr>
          </a:p>
          <a:p>
            <a:endParaRPr lang="tr-TR" sz="6000" dirty="0" smtClean="0">
              <a:solidFill>
                <a:srgbClr val="DB1B49"/>
              </a:solidFill>
              <a:latin typeface="Nyala" pitchFamily="2" charset="0"/>
            </a:endParaRPr>
          </a:p>
        </p:txBody>
      </p:sp>
      <p:pic>
        <p:nvPicPr>
          <p:cNvPr id="2052" name="Picture 4" descr="C:\Users\Mine\Desktop\GÖRSELLER\Danismanlik-9.jpg"/>
          <p:cNvPicPr>
            <a:picLocks noChangeAspect="1" noChangeArrowheads="1"/>
          </p:cNvPicPr>
          <p:nvPr/>
        </p:nvPicPr>
        <p:blipFill>
          <a:blip r:embed="rId2" cstate="print"/>
          <a:srcRect/>
          <a:stretch>
            <a:fillRect/>
          </a:stretch>
        </p:blipFill>
        <p:spPr bwMode="auto">
          <a:xfrm>
            <a:off x="6215074" y="214290"/>
            <a:ext cx="2614555" cy="2692370"/>
          </a:xfrm>
          <a:prstGeom prst="rect">
            <a:avLst/>
          </a:prstGeom>
          <a:noFill/>
        </p:spPr>
      </p:pic>
      <p:pic>
        <p:nvPicPr>
          <p:cNvPr id="6" name="Picture 3" descr="C:\Users\Mine\Desktop\GÖRSELLER\sinavrehberim_132786567121.gif"/>
          <p:cNvPicPr>
            <a:picLocks noChangeAspect="1" noChangeArrowheads="1"/>
          </p:cNvPicPr>
          <p:nvPr/>
        </p:nvPicPr>
        <p:blipFill>
          <a:blip r:embed="rId3" cstate="print"/>
          <a:srcRect/>
          <a:stretch>
            <a:fillRect/>
          </a:stretch>
        </p:blipFill>
        <p:spPr bwMode="auto">
          <a:xfrm>
            <a:off x="642910" y="142852"/>
            <a:ext cx="4714908" cy="3214710"/>
          </a:xfrm>
          <a:prstGeom prst="rect">
            <a:avLst/>
          </a:prstGeom>
          <a:noFill/>
        </p:spPr>
      </p:pic>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5 Altbilgi Yer Tutucusu"/>
          <p:cNvSpPr>
            <a:spLocks noGrp="1"/>
          </p:cNvSpPr>
          <p:nvPr>
            <p:ph type="ftr" sz="quarter" idx="11"/>
          </p:nvPr>
        </p:nvSpPr>
        <p:spPr/>
        <p:txBody>
          <a:bodyPr/>
          <a:lstStyle/>
          <a:p>
            <a:pPr>
              <a:defRPr/>
            </a:pPr>
            <a:r>
              <a:rPr lang="en-US"/>
              <a:t> </a:t>
            </a:r>
          </a:p>
        </p:txBody>
      </p:sp>
      <p:sp>
        <p:nvSpPr>
          <p:cNvPr id="24" name="6 Slayt Numarası Yer Tutucusu"/>
          <p:cNvSpPr>
            <a:spLocks noGrp="1"/>
          </p:cNvSpPr>
          <p:nvPr>
            <p:ph type="sldNum" sz="quarter" idx="12"/>
          </p:nvPr>
        </p:nvSpPr>
        <p:spPr/>
        <p:txBody>
          <a:bodyPr/>
          <a:lstStyle/>
          <a:p>
            <a:pPr>
              <a:defRPr/>
            </a:pPr>
            <a:fld id="{73EE4043-BA65-437F-B3AA-1A9FFB61AFF1}" type="slidenum">
              <a:rPr lang="en-US"/>
              <a:pPr>
                <a:defRPr/>
              </a:pPr>
              <a:t>20</a:t>
            </a:fld>
            <a:endParaRPr lang="en-US"/>
          </a:p>
        </p:txBody>
      </p:sp>
      <p:sp>
        <p:nvSpPr>
          <p:cNvPr id="20482" name="Rectangle 2"/>
          <p:cNvSpPr>
            <a:spLocks noGrp="1" noChangeArrowheads="1"/>
          </p:cNvSpPr>
          <p:nvPr>
            <p:ph type="title"/>
          </p:nvPr>
        </p:nvSpPr>
        <p:spPr/>
        <p:txBody>
          <a:bodyPr/>
          <a:lstStyle/>
          <a:p>
            <a:pPr eaLnBrk="1" hangingPunct="1">
              <a:defRPr/>
            </a:pPr>
            <a:r>
              <a:rPr lang="tr-TR" dirty="0" smtClean="0">
                <a:solidFill>
                  <a:srgbClr val="C00000"/>
                </a:solidFill>
              </a:rPr>
              <a:t>ETKİLİ ÇALIŞMAK İÇİN</a:t>
            </a:r>
            <a:br>
              <a:rPr lang="tr-TR" dirty="0" smtClean="0">
                <a:solidFill>
                  <a:srgbClr val="C00000"/>
                </a:solidFill>
              </a:rPr>
            </a:br>
            <a:r>
              <a:rPr lang="tr-TR" dirty="0" smtClean="0">
                <a:solidFill>
                  <a:srgbClr val="C00000"/>
                </a:solidFill>
              </a:rPr>
              <a:t>ÖZET OLARAK </a:t>
            </a:r>
          </a:p>
        </p:txBody>
      </p:sp>
      <p:pic>
        <p:nvPicPr>
          <p:cNvPr id="16389" name="Picture 3" descr="BD05380_"/>
          <p:cNvPicPr>
            <a:picLocks noGrp="1" noChangeAspect="1" noChangeArrowheads="1"/>
          </p:cNvPicPr>
          <p:nvPr>
            <p:ph sz="half" idx="1"/>
          </p:nvPr>
        </p:nvPicPr>
        <p:blipFill>
          <a:blip r:embed="rId2" cstate="print"/>
          <a:srcRect/>
          <a:stretch>
            <a:fillRect/>
          </a:stretch>
        </p:blipFill>
        <p:spPr>
          <a:xfrm>
            <a:off x="0" y="2204864"/>
            <a:ext cx="3124200" cy="2959100"/>
          </a:xfrm>
          <a:noFill/>
        </p:spPr>
      </p:pic>
      <p:graphicFrame>
        <p:nvGraphicFramePr>
          <p:cNvPr id="20484" name="Group 4"/>
          <p:cNvGraphicFramePr>
            <a:graphicFrameLocks noGrp="1"/>
          </p:cNvGraphicFramePr>
          <p:nvPr>
            <p:ph sz="half" idx="2"/>
            <p:extLst>
              <p:ext uri="{D42A27DB-BD31-4B8C-83A1-F6EECF244321}">
                <p14:modId xmlns:p14="http://schemas.microsoft.com/office/powerpoint/2010/main" val="2030720564"/>
              </p:ext>
            </p:extLst>
          </p:nvPr>
        </p:nvGraphicFramePr>
        <p:xfrm>
          <a:off x="3059832" y="1600200"/>
          <a:ext cx="5779368" cy="5063174"/>
        </p:xfrm>
        <a:graphic>
          <a:graphicData uri="http://schemas.openxmlformats.org/drawingml/2006/table">
            <a:tbl>
              <a:tblPr/>
              <a:tblGrid>
                <a:gridCol w="5779368">
                  <a:extLst>
                    <a:ext uri="{9D8B030D-6E8A-4147-A177-3AD203B41FA5}">
                      <a16:colId xmlns:a16="http://schemas.microsoft.com/office/drawing/2014/main" val="20000"/>
                    </a:ext>
                  </a:extLst>
                </a:gridCol>
              </a:tblGrid>
              <a:tr h="604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bg1"/>
                          </a:solidFill>
                          <a:effectLst/>
                          <a:latin typeface="Comic Sans MS" pitchFamily="66" charset="0"/>
                          <a:cs typeface="Times New Roman" pitchFamily="18" charset="0"/>
                        </a:rPr>
                        <a:t>• </a:t>
                      </a:r>
                      <a:r>
                        <a:rPr kumimoji="0" lang="tr-TR" sz="2800" b="1" i="0" u="none" strike="noStrike" cap="none" normalizeH="0" baseline="0" dirty="0" smtClean="0">
                          <a:ln>
                            <a:noFill/>
                          </a:ln>
                          <a:solidFill>
                            <a:srgbClr val="0070C0"/>
                          </a:solidFill>
                          <a:effectLst/>
                          <a:latin typeface="Comic Sans MS" pitchFamily="66" charset="0"/>
                          <a:cs typeface="Times New Roman" pitchFamily="18" charset="0"/>
                        </a:rPr>
                        <a:t>Amaçlarınızı  Belirleyiniz</a:t>
                      </a:r>
                      <a:endParaRPr kumimoji="0" lang="tr-TR" sz="2800" b="0" i="0" u="none" strike="noStrike" cap="none" normalizeH="0" baseline="0" dirty="0" smtClean="0">
                        <a:ln>
                          <a:noFill/>
                        </a:ln>
                        <a:solidFill>
                          <a:srgbClr val="0070C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AEA9A"/>
                    </a:solidFill>
                  </a:tcPr>
                </a:tc>
                <a:extLst>
                  <a:ext uri="{0D108BD9-81ED-4DB2-BD59-A6C34878D82A}">
                    <a16:rowId xmlns:a16="http://schemas.microsoft.com/office/drawing/2014/main" val="10000"/>
                  </a:ext>
                </a:extLst>
              </a:tr>
              <a:tr h="641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bg1"/>
                          </a:solidFill>
                          <a:effectLst/>
                          <a:latin typeface="Comic Sans MS" pitchFamily="66" charset="0"/>
                          <a:cs typeface="Times New Roman" pitchFamily="18" charset="0"/>
                        </a:rPr>
                        <a:t>• </a:t>
                      </a:r>
                      <a:r>
                        <a:rPr kumimoji="0" lang="tr-TR" sz="2800" b="1" i="0" u="none" strike="noStrike" cap="none" normalizeH="0" baseline="0" dirty="0" smtClean="0">
                          <a:ln>
                            <a:noFill/>
                          </a:ln>
                          <a:solidFill>
                            <a:schemeClr val="accent2">
                              <a:lumMod val="75000"/>
                            </a:schemeClr>
                          </a:solidFill>
                          <a:effectLst/>
                          <a:latin typeface="Comic Sans MS" pitchFamily="66" charset="0"/>
                          <a:cs typeface="Times New Roman" pitchFamily="18" charset="0"/>
                        </a:rPr>
                        <a:t>Planlı Çalışınız</a:t>
                      </a:r>
                      <a:endParaRPr kumimoji="0" lang="tr-TR" sz="2800" b="0" i="0" u="none" strike="noStrike" cap="none" normalizeH="0" baseline="0" dirty="0" smtClean="0">
                        <a:ln>
                          <a:noFill/>
                        </a:ln>
                        <a:solidFill>
                          <a:schemeClr val="accent2">
                            <a:lumMod val="75000"/>
                          </a:schemeClr>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D9DD"/>
                    </a:solidFill>
                  </a:tcPr>
                </a:tc>
                <a:extLst>
                  <a:ext uri="{0D108BD9-81ED-4DB2-BD59-A6C34878D82A}">
                    <a16:rowId xmlns:a16="http://schemas.microsoft.com/office/drawing/2014/main" val="10001"/>
                  </a:ext>
                </a:extLst>
              </a:tr>
              <a:tr h="642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bg1"/>
                          </a:solidFill>
                          <a:effectLst/>
                          <a:latin typeface="Comic Sans MS" pitchFamily="66" charset="0"/>
                          <a:cs typeface="Times New Roman" pitchFamily="18" charset="0"/>
                        </a:rPr>
                        <a:t>• </a:t>
                      </a:r>
                      <a:r>
                        <a:rPr kumimoji="0" lang="tr-TR" sz="2800" b="1" i="0" u="none" strike="noStrike" cap="none" normalizeH="0" baseline="0" dirty="0" smtClean="0">
                          <a:ln>
                            <a:noFill/>
                          </a:ln>
                          <a:solidFill>
                            <a:srgbClr val="FFC000"/>
                          </a:solidFill>
                          <a:effectLst/>
                          <a:latin typeface="Comic Sans MS" pitchFamily="66" charset="0"/>
                          <a:cs typeface="Times New Roman" pitchFamily="18" charset="0"/>
                        </a:rPr>
                        <a:t>Zamanı Verimli Kullanınız</a:t>
                      </a:r>
                      <a:endParaRPr kumimoji="0" lang="tr-TR" sz="2800" b="0" i="0" u="none" strike="noStrike" cap="none" normalizeH="0" baseline="0" dirty="0" smtClean="0">
                        <a:ln>
                          <a:noFill/>
                        </a:ln>
                        <a:solidFill>
                          <a:srgbClr val="FFC0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2"/>
                  </a:ext>
                </a:extLst>
              </a:tr>
              <a:tr h="641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bg1"/>
                          </a:solidFill>
                          <a:effectLst/>
                          <a:latin typeface="Comic Sans MS" pitchFamily="66" charset="0"/>
                          <a:cs typeface="Times New Roman" pitchFamily="18" charset="0"/>
                        </a:rPr>
                        <a:t>• </a:t>
                      </a:r>
                      <a:r>
                        <a:rPr kumimoji="0" lang="tr-TR" sz="2800" b="1" i="0" u="none" strike="noStrike" cap="none" normalizeH="0" baseline="0" dirty="0" smtClean="0">
                          <a:ln>
                            <a:noFill/>
                          </a:ln>
                          <a:solidFill>
                            <a:srgbClr val="FF0000"/>
                          </a:solidFill>
                          <a:effectLst/>
                          <a:latin typeface="Comic Sans MS" pitchFamily="66" charset="0"/>
                          <a:cs typeface="Times New Roman" pitchFamily="18" charset="0"/>
                        </a:rPr>
                        <a:t>Verimi Azaltıcı Etkenleri Ortadan Kaldırınız</a:t>
                      </a:r>
                      <a:endParaRPr kumimoji="0" lang="tr-TR" sz="2800" b="0" i="0" u="none" strike="noStrike" cap="none" normalizeH="0" baseline="0" dirty="0" smtClean="0">
                        <a:ln>
                          <a:noFill/>
                        </a:ln>
                        <a:solidFill>
                          <a:srgbClr val="FF000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642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bg1"/>
                          </a:solidFill>
                          <a:effectLst/>
                          <a:latin typeface="Comic Sans MS" pitchFamily="66" charset="0"/>
                          <a:cs typeface="Times New Roman" pitchFamily="18" charset="0"/>
                        </a:rPr>
                        <a:t>•</a:t>
                      </a:r>
                      <a:r>
                        <a:rPr kumimoji="0" lang="tr-TR" sz="2800" b="1" i="0" u="none" strike="noStrike" cap="none" normalizeH="0" baseline="0" dirty="0" smtClean="0">
                          <a:ln>
                            <a:noFill/>
                          </a:ln>
                          <a:solidFill>
                            <a:schemeClr val="accent3">
                              <a:lumMod val="60000"/>
                              <a:lumOff val="40000"/>
                            </a:schemeClr>
                          </a:solidFill>
                          <a:effectLst/>
                          <a:latin typeface="Comic Sans MS" pitchFamily="66" charset="0"/>
                          <a:cs typeface="Times New Roman" pitchFamily="18" charset="0"/>
                        </a:rPr>
                        <a:t> Uygun Bir Çalışma Ortamı Seçiniz</a:t>
                      </a:r>
                      <a:endParaRPr kumimoji="0" lang="tr-TR" sz="2800" b="0" i="0" u="none" strike="noStrike" cap="none" normalizeH="0" baseline="0" dirty="0" smtClean="0">
                        <a:ln>
                          <a:noFill/>
                        </a:ln>
                        <a:solidFill>
                          <a:schemeClr val="accent3">
                            <a:lumMod val="60000"/>
                            <a:lumOff val="40000"/>
                          </a:schemeClr>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4"/>
                  </a:ext>
                </a:extLst>
              </a:tr>
              <a:tr h="641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bg1"/>
                          </a:solidFill>
                          <a:effectLst/>
                          <a:latin typeface="Comic Sans MS" pitchFamily="66" charset="0"/>
                          <a:cs typeface="Times New Roman" pitchFamily="18" charset="0"/>
                        </a:rPr>
                        <a:t>• </a:t>
                      </a:r>
                      <a:r>
                        <a:rPr kumimoji="0" lang="tr-TR" sz="2800" b="1" i="0" u="none" strike="noStrike" cap="none" normalizeH="0" baseline="0" dirty="0" smtClean="0">
                          <a:ln>
                            <a:noFill/>
                          </a:ln>
                          <a:solidFill>
                            <a:srgbClr val="7030A0"/>
                          </a:solidFill>
                          <a:effectLst/>
                          <a:latin typeface="Comic Sans MS" pitchFamily="66" charset="0"/>
                          <a:cs typeface="Times New Roman" pitchFamily="18" charset="0"/>
                        </a:rPr>
                        <a:t>Dikkatinizi Uyanık Tutunuz</a:t>
                      </a:r>
                      <a:endParaRPr kumimoji="0" lang="tr-TR" sz="2800" b="0" i="0" u="none" strike="noStrike" cap="none" normalizeH="0" baseline="0" dirty="0" smtClean="0">
                        <a:ln>
                          <a:noFill/>
                        </a:ln>
                        <a:solidFill>
                          <a:srgbClr val="7030A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C88"/>
                    </a:solidFill>
                  </a:tcPr>
                </a:tc>
                <a:extLst>
                  <a:ext uri="{0D108BD9-81ED-4DB2-BD59-A6C34878D82A}">
                    <a16:rowId xmlns:a16="http://schemas.microsoft.com/office/drawing/2014/main" val="10005"/>
                  </a:ext>
                </a:extLst>
              </a:tr>
              <a:tr h="6429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dirty="0" smtClean="0">
                          <a:ln>
                            <a:noFill/>
                          </a:ln>
                          <a:solidFill>
                            <a:schemeClr val="bg1"/>
                          </a:solidFill>
                          <a:effectLst/>
                          <a:latin typeface="Comic Sans MS" pitchFamily="66" charset="0"/>
                          <a:cs typeface="Times New Roman" pitchFamily="18" charset="0"/>
                        </a:rPr>
                        <a:t>• </a:t>
                      </a:r>
                      <a:r>
                        <a:rPr kumimoji="0" lang="tr-TR" sz="2800" b="1" i="0" u="none" strike="noStrike" cap="none" normalizeH="0" baseline="0" dirty="0" smtClean="0">
                          <a:ln>
                            <a:noFill/>
                          </a:ln>
                          <a:solidFill>
                            <a:srgbClr val="92D050"/>
                          </a:solidFill>
                          <a:effectLst/>
                          <a:latin typeface="Comic Sans MS" pitchFamily="66" charset="0"/>
                          <a:cs typeface="Times New Roman" pitchFamily="18" charset="0"/>
                        </a:rPr>
                        <a:t>Derse Hazırlıklı Geliniz</a:t>
                      </a:r>
                      <a:endParaRPr kumimoji="0" lang="tr-TR" sz="2800" b="0" i="0" u="none" strike="noStrike" cap="none" normalizeH="0" baseline="0" dirty="0" smtClean="0">
                        <a:ln>
                          <a:noFill/>
                        </a:ln>
                        <a:solidFill>
                          <a:srgbClr val="92D050"/>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5218491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5 Altbilgi Yer Tutucusu"/>
          <p:cNvSpPr>
            <a:spLocks noGrp="1"/>
          </p:cNvSpPr>
          <p:nvPr>
            <p:ph type="ftr" sz="quarter" idx="11"/>
          </p:nvPr>
        </p:nvSpPr>
        <p:spPr/>
        <p:txBody>
          <a:bodyPr/>
          <a:lstStyle/>
          <a:p>
            <a:pPr>
              <a:defRPr/>
            </a:pPr>
            <a:r>
              <a:rPr lang="en-US"/>
              <a:t> </a:t>
            </a:r>
          </a:p>
        </p:txBody>
      </p:sp>
      <p:sp>
        <p:nvSpPr>
          <p:cNvPr id="24" name="6 Slayt Numarası Yer Tutucusu"/>
          <p:cNvSpPr>
            <a:spLocks noGrp="1"/>
          </p:cNvSpPr>
          <p:nvPr>
            <p:ph type="sldNum" sz="quarter" idx="12"/>
          </p:nvPr>
        </p:nvSpPr>
        <p:spPr/>
        <p:txBody>
          <a:bodyPr/>
          <a:lstStyle/>
          <a:p>
            <a:pPr>
              <a:defRPr/>
            </a:pPr>
            <a:fld id="{0664ABCA-BF17-4454-BA92-B75144DAAE7C}" type="slidenum">
              <a:rPr lang="en-US"/>
              <a:pPr>
                <a:defRPr/>
              </a:pPr>
              <a:t>21</a:t>
            </a:fld>
            <a:endParaRPr lang="en-US"/>
          </a:p>
        </p:txBody>
      </p:sp>
      <p:sp>
        <p:nvSpPr>
          <p:cNvPr id="21506" name="Rectangle 2"/>
          <p:cNvSpPr>
            <a:spLocks noGrp="1" noChangeArrowheads="1"/>
          </p:cNvSpPr>
          <p:nvPr>
            <p:ph type="title"/>
          </p:nvPr>
        </p:nvSpPr>
        <p:spPr/>
        <p:txBody>
          <a:bodyPr/>
          <a:lstStyle/>
          <a:p>
            <a:pPr eaLnBrk="1" hangingPunct="1">
              <a:defRPr/>
            </a:pPr>
            <a:endParaRPr lang="tr-TR" dirty="0" smtClean="0">
              <a:solidFill>
                <a:srgbClr val="C00000"/>
              </a:solidFill>
            </a:endParaRPr>
          </a:p>
        </p:txBody>
      </p:sp>
      <p:pic>
        <p:nvPicPr>
          <p:cNvPr id="17413" name="Picture 3" descr="BD05380_"/>
          <p:cNvPicPr>
            <a:picLocks noGrp="1" noChangeAspect="1" noChangeArrowheads="1"/>
          </p:cNvPicPr>
          <p:nvPr>
            <p:ph sz="half" idx="1"/>
          </p:nvPr>
        </p:nvPicPr>
        <p:blipFill>
          <a:blip r:embed="rId2" cstate="print"/>
          <a:srcRect/>
          <a:stretch>
            <a:fillRect/>
          </a:stretch>
        </p:blipFill>
        <p:spPr>
          <a:xfrm>
            <a:off x="0" y="2204864"/>
            <a:ext cx="3124200" cy="2959100"/>
          </a:xfrm>
          <a:noFill/>
        </p:spPr>
      </p:pic>
      <p:graphicFrame>
        <p:nvGraphicFramePr>
          <p:cNvPr id="21508" name="Group 4"/>
          <p:cNvGraphicFramePr>
            <a:graphicFrameLocks noGrp="1"/>
          </p:cNvGraphicFramePr>
          <p:nvPr>
            <p:ph sz="half" idx="2"/>
            <p:extLst>
              <p:ext uri="{D42A27DB-BD31-4B8C-83A1-F6EECF244321}">
                <p14:modId xmlns:p14="http://schemas.microsoft.com/office/powerpoint/2010/main" val="19781061"/>
              </p:ext>
            </p:extLst>
          </p:nvPr>
        </p:nvGraphicFramePr>
        <p:xfrm>
          <a:off x="3124200" y="1268759"/>
          <a:ext cx="5840288" cy="5161780"/>
        </p:xfrm>
        <a:graphic>
          <a:graphicData uri="http://schemas.openxmlformats.org/drawingml/2006/table">
            <a:tbl>
              <a:tblPr/>
              <a:tblGrid>
                <a:gridCol w="5840288">
                  <a:extLst>
                    <a:ext uri="{9D8B030D-6E8A-4147-A177-3AD203B41FA5}">
                      <a16:colId xmlns:a16="http://schemas.microsoft.com/office/drawing/2014/main" val="20000"/>
                    </a:ext>
                  </a:extLst>
                </a:gridCol>
              </a:tblGrid>
              <a:tr h="6465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chemeClr val="bg1"/>
                          </a:solidFill>
                          <a:effectLst>
                            <a:outerShdw blurRad="38100" dist="38100" dir="2700000" algn="tl">
                              <a:srgbClr val="FFFFFF"/>
                            </a:outerShdw>
                          </a:effectLst>
                          <a:latin typeface="Comic Sans MS" pitchFamily="66" charset="0"/>
                        </a:rPr>
                        <a:t>• </a:t>
                      </a:r>
                      <a:r>
                        <a:rPr kumimoji="0" lang="tr-TR" sz="2800" b="1" i="0" u="none" strike="noStrike" cap="none" normalizeH="0" baseline="0" dirty="0" smtClean="0">
                          <a:ln>
                            <a:noFill/>
                          </a:ln>
                          <a:solidFill>
                            <a:schemeClr val="tx2"/>
                          </a:solidFill>
                          <a:effectLst>
                            <a:outerShdw blurRad="38100" dist="38100" dir="2700000" algn="tl">
                              <a:srgbClr val="FFFFFF"/>
                            </a:outerShdw>
                          </a:effectLst>
                          <a:latin typeface="Comic Sans MS" pitchFamily="66" charset="0"/>
                        </a:rPr>
                        <a:t>Not Tutunuz</a:t>
                      </a:r>
                      <a:r>
                        <a:rPr kumimoji="0" lang="tr-TR" sz="2800" b="0" i="0" u="none" strike="noStrike" cap="none" normalizeH="0" baseline="0" dirty="0" smtClean="0">
                          <a:ln>
                            <a:noFill/>
                          </a:ln>
                          <a:solidFill>
                            <a:schemeClr val="tx2"/>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AEA9A"/>
                    </a:solidFill>
                  </a:tcPr>
                </a:tc>
                <a:extLst>
                  <a:ext uri="{0D108BD9-81ED-4DB2-BD59-A6C34878D82A}">
                    <a16:rowId xmlns:a16="http://schemas.microsoft.com/office/drawing/2014/main" val="10000"/>
                  </a:ext>
                </a:extLst>
              </a:tr>
              <a:tr h="10471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chemeClr val="bg1"/>
                          </a:solidFill>
                          <a:effectLst>
                            <a:outerShdw blurRad="38100" dist="38100" dir="2700000" algn="tl">
                              <a:srgbClr val="FFFFFF"/>
                            </a:outerShdw>
                          </a:effectLst>
                          <a:latin typeface="Comic Sans MS" pitchFamily="66" charset="0"/>
                        </a:rPr>
                        <a:t>• </a:t>
                      </a:r>
                      <a:r>
                        <a:rPr kumimoji="0" lang="tr-TR" sz="2800" b="1" i="0" u="none" strike="noStrike" cap="none" normalizeH="0" baseline="0" dirty="0" smtClean="0">
                          <a:ln>
                            <a:noFill/>
                          </a:ln>
                          <a:solidFill>
                            <a:srgbClr val="00B050"/>
                          </a:solidFill>
                          <a:effectLst>
                            <a:outerShdw blurRad="38100" dist="38100" dir="2700000" algn="tl">
                              <a:srgbClr val="FFFFFF"/>
                            </a:outerShdw>
                          </a:effectLst>
                          <a:latin typeface="Comic Sans MS" pitchFamily="66" charset="0"/>
                        </a:rPr>
                        <a:t>Araç - Gereç Ve Kaynaklardan Yararlanınız</a:t>
                      </a:r>
                      <a:r>
                        <a:rPr kumimoji="0" lang="tr-TR" sz="2800" b="0" i="0" u="none" strike="noStrike" cap="none" normalizeH="0" baseline="0" dirty="0" smtClean="0">
                          <a:ln>
                            <a:noFill/>
                          </a:ln>
                          <a:solidFill>
                            <a:srgbClr val="00B050"/>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7D9DD"/>
                    </a:solidFill>
                  </a:tcPr>
                </a:tc>
                <a:extLst>
                  <a:ext uri="{0D108BD9-81ED-4DB2-BD59-A6C34878D82A}">
                    <a16:rowId xmlns:a16="http://schemas.microsoft.com/office/drawing/2014/main" val="10001"/>
                  </a:ext>
                </a:extLst>
              </a:tr>
              <a:tr h="6869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chemeClr val="bg1"/>
                          </a:solidFill>
                          <a:effectLst>
                            <a:outerShdw blurRad="38100" dist="38100" dir="2700000" algn="tl">
                              <a:srgbClr val="FFFFFF"/>
                            </a:outerShdw>
                          </a:effectLst>
                          <a:latin typeface="Comic Sans MS" pitchFamily="66" charset="0"/>
                        </a:rPr>
                        <a:t>• </a:t>
                      </a:r>
                      <a:r>
                        <a:rPr kumimoji="0" lang="tr-TR" sz="2800" b="1" i="0" u="none" strike="noStrike" cap="none" normalizeH="0" baseline="0" dirty="0" smtClean="0">
                          <a:ln>
                            <a:noFill/>
                          </a:ln>
                          <a:solidFill>
                            <a:schemeClr val="accent4">
                              <a:lumMod val="75000"/>
                            </a:schemeClr>
                          </a:solidFill>
                          <a:effectLst>
                            <a:outerShdw blurRad="38100" dist="38100" dir="2700000" algn="tl">
                              <a:srgbClr val="FFFFFF"/>
                            </a:outerShdw>
                          </a:effectLst>
                          <a:latin typeface="Comic Sans MS" pitchFamily="66" charset="0"/>
                        </a:rPr>
                        <a:t>Verimli Okuyunuz</a:t>
                      </a:r>
                      <a:r>
                        <a:rPr kumimoji="0" lang="tr-TR" sz="2800" b="0" i="0" u="none" strike="noStrike" cap="none" normalizeH="0" baseline="0" dirty="0" smtClean="0">
                          <a:ln>
                            <a:noFill/>
                          </a:ln>
                          <a:solidFill>
                            <a:schemeClr val="accent4">
                              <a:lumMod val="75000"/>
                            </a:schemeClr>
                          </a:solidFill>
                          <a:effectLst>
                            <a:outerShdw blurRad="38100" dist="38100" dir="2700000" algn="tl">
                              <a:srgbClr val="FFFFFF"/>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2"/>
                  </a:ext>
                </a:extLst>
              </a:tr>
              <a:tr h="10471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chemeClr val="bg1"/>
                          </a:solidFill>
                          <a:effectLst>
                            <a:outerShdw blurRad="38100" dist="38100" dir="2700000" algn="tl">
                              <a:srgbClr val="000000"/>
                            </a:outerShdw>
                          </a:effectLst>
                          <a:latin typeface="Comic Sans MS" pitchFamily="66" charset="0"/>
                        </a:rPr>
                        <a:t>• </a:t>
                      </a:r>
                      <a:r>
                        <a:rPr kumimoji="0" lang="tr-TR" sz="2800" b="1" i="0" u="none" strike="noStrike" cap="none" normalizeH="0" baseline="0" dirty="0" smtClean="0">
                          <a:ln>
                            <a:noFill/>
                          </a:ln>
                          <a:solidFill>
                            <a:schemeClr val="accent3">
                              <a:lumMod val="50000"/>
                            </a:schemeClr>
                          </a:solidFill>
                          <a:effectLst>
                            <a:outerShdw blurRad="38100" dist="38100" dir="2700000" algn="tl">
                              <a:srgbClr val="000000"/>
                            </a:outerShdw>
                          </a:effectLst>
                          <a:latin typeface="Comic Sans MS" pitchFamily="66" charset="0"/>
                        </a:rPr>
                        <a:t>Aralıklı Tekrarlar Yaparak Unutmayı Önleyiniz</a:t>
                      </a:r>
                      <a:r>
                        <a:rPr kumimoji="0" lang="tr-TR" sz="2800" b="0" i="0" u="none" strike="noStrike" cap="none" normalizeH="0" baseline="0" dirty="0" smtClean="0">
                          <a:ln>
                            <a:noFill/>
                          </a:ln>
                          <a:solidFill>
                            <a:schemeClr val="accent3">
                              <a:lumMod val="50000"/>
                            </a:schemeClr>
                          </a:solidFill>
                          <a:effectLst>
                            <a:outerShdw blurRad="38100" dist="38100" dir="2700000" algn="tl">
                              <a:srgbClr val="000000"/>
                            </a:outerShdw>
                          </a:effectLst>
                          <a:latin typeface="Comic Sans MS" pitchFamily="66" charset="0"/>
                        </a:rPr>
                        <a:t> </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10471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chemeClr val="bg1"/>
                          </a:solidFill>
                          <a:effectLst>
                            <a:outerShdw blurRad="38100" dist="38100" dir="2700000" algn="tl">
                              <a:srgbClr val="FFFFFF"/>
                            </a:outerShdw>
                          </a:effectLst>
                          <a:latin typeface="Comic Sans MS" pitchFamily="66" charset="0"/>
                        </a:rPr>
                        <a:t>•</a:t>
                      </a:r>
                      <a:r>
                        <a:rPr kumimoji="0" lang="tr-TR" sz="2800" b="1" i="0" u="none" strike="noStrike" cap="none" normalizeH="0" baseline="0" dirty="0" smtClean="0">
                          <a:ln>
                            <a:noFill/>
                          </a:ln>
                          <a:solidFill>
                            <a:srgbClr val="00B0F0"/>
                          </a:solidFill>
                          <a:effectLst>
                            <a:outerShdw blurRad="38100" dist="38100" dir="2700000" algn="tl">
                              <a:srgbClr val="FFFFFF"/>
                            </a:outerShdw>
                          </a:effectLst>
                          <a:latin typeface="Comic Sans MS" pitchFamily="66" charset="0"/>
                        </a:rPr>
                        <a:t> </a:t>
                      </a:r>
                      <a:r>
                        <a:rPr kumimoji="0" lang="tr-TR" sz="2800" b="1" i="0" u="none" strike="noStrike" cap="none" normalizeH="0" baseline="0" dirty="0" err="1" smtClean="0">
                          <a:ln>
                            <a:noFill/>
                          </a:ln>
                          <a:solidFill>
                            <a:srgbClr val="00B0F0"/>
                          </a:solidFill>
                          <a:effectLst>
                            <a:outerShdw blurRad="38100" dist="38100" dir="2700000" algn="tl">
                              <a:srgbClr val="FFFFFF"/>
                            </a:outerShdw>
                          </a:effectLst>
                          <a:latin typeface="Comic Sans MS" pitchFamily="66" charset="0"/>
                        </a:rPr>
                        <a:t>Zamanızı</a:t>
                      </a:r>
                      <a:r>
                        <a:rPr kumimoji="0" lang="tr-TR" sz="2800" b="1" i="0" u="none" strike="noStrike" cap="none" normalizeH="0" baseline="0" dirty="0" smtClean="0">
                          <a:ln>
                            <a:noFill/>
                          </a:ln>
                          <a:solidFill>
                            <a:srgbClr val="00B0F0"/>
                          </a:solidFill>
                          <a:effectLst>
                            <a:outerShdw blurRad="38100" dist="38100" dir="2700000" algn="tl">
                              <a:srgbClr val="FFFFFF"/>
                            </a:outerShdw>
                          </a:effectLst>
                          <a:latin typeface="Comic Sans MS" pitchFamily="66" charset="0"/>
                        </a:rPr>
                        <a:t> Düzenleyerek  Planlı Çalışınız</a:t>
                      </a:r>
                      <a:r>
                        <a:rPr kumimoji="0" lang="tr-TR" sz="2800" b="0" i="0" u="none" strike="noStrike" cap="none" normalizeH="0" baseline="0" dirty="0" smtClean="0">
                          <a:ln>
                            <a:noFill/>
                          </a:ln>
                          <a:solidFill>
                            <a:srgbClr val="00B0F0"/>
                          </a:solidFill>
                          <a:effectLst>
                            <a:outerShdw blurRad="38100" dist="38100" dir="2700000" algn="tl">
                              <a:srgbClr val="FFFFFF"/>
                            </a:outerShdw>
                          </a:effectLst>
                          <a:latin typeface="Comic Sans MS" pitchFamily="66" charset="0"/>
                        </a:rPr>
                        <a:t> </a:t>
                      </a:r>
                      <a:endParaRPr kumimoji="0" lang="tr-TR" sz="2800" b="0" i="0" u="none" strike="noStrike" cap="none" normalizeH="0" baseline="0" dirty="0" smtClean="0">
                        <a:ln>
                          <a:noFill/>
                        </a:ln>
                        <a:solidFill>
                          <a:srgbClr val="00B0F0"/>
                        </a:solidFill>
                        <a:effectLst>
                          <a:outerShdw blurRad="38100" dist="38100" dir="2700000" algn="tl">
                            <a:srgbClr val="FFFFFF"/>
                          </a:outerShdw>
                        </a:effectLst>
                        <a:latin typeface="Comic Sans MS" pitchFamily="66"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4"/>
                  </a:ext>
                </a:extLst>
              </a:tr>
              <a:tr h="68692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2800" b="1" i="0" u="none" strike="noStrike" cap="none" normalizeH="0" baseline="0" dirty="0" smtClean="0">
                          <a:ln>
                            <a:noFill/>
                          </a:ln>
                          <a:solidFill>
                            <a:schemeClr val="bg1"/>
                          </a:solidFill>
                          <a:effectLst>
                            <a:outerShdw blurRad="38100" dist="38100" dir="2700000" algn="tl">
                              <a:srgbClr val="FFFFFF"/>
                            </a:outerShdw>
                          </a:effectLst>
                          <a:latin typeface="Comic Sans MS" pitchFamily="66" charset="0"/>
                        </a:rPr>
                        <a:t>• </a:t>
                      </a:r>
                      <a:r>
                        <a:rPr kumimoji="0" lang="tr-TR" sz="2800" b="1" i="0" u="none" strike="noStrike" cap="none" normalizeH="0" baseline="0" dirty="0" smtClean="0">
                          <a:ln>
                            <a:noFill/>
                          </a:ln>
                          <a:solidFill>
                            <a:srgbClr val="FF0000"/>
                          </a:solidFill>
                          <a:effectLst>
                            <a:outerShdw blurRad="38100" dist="38100" dir="2700000" algn="tl">
                              <a:srgbClr val="FFFFFF"/>
                            </a:outerShdw>
                          </a:effectLst>
                          <a:latin typeface="Comic Sans MS" pitchFamily="66" charset="0"/>
                        </a:rPr>
                        <a:t>Etkin </a:t>
                      </a:r>
                      <a:r>
                        <a:rPr kumimoji="0" lang="tr-TR" sz="2800" b="1" i="0" u="none" strike="noStrike" cap="none" normalizeH="0" baseline="0" dirty="0" smtClean="0">
                          <a:ln>
                            <a:noFill/>
                          </a:ln>
                          <a:solidFill>
                            <a:srgbClr val="FF0000"/>
                          </a:solidFill>
                          <a:effectLst>
                            <a:outerShdw blurRad="38100" dist="38100" dir="2700000" algn="tl">
                              <a:srgbClr val="FFFFFF"/>
                            </a:outerShdw>
                          </a:effectLst>
                          <a:latin typeface="Comic Sans MS" pitchFamily="66" charset="0"/>
                        </a:rPr>
                        <a:t>Dinleyiniz</a:t>
                      </a:r>
                      <a:r>
                        <a:rPr kumimoji="0" lang="tr-TR" sz="2800" b="0" i="0" u="none" strike="noStrike" cap="none" normalizeH="0" baseline="0" dirty="0" smtClean="0">
                          <a:ln>
                            <a:noFill/>
                          </a:ln>
                          <a:solidFill>
                            <a:srgbClr val="FF0000"/>
                          </a:solidFill>
                          <a:effectLst>
                            <a:outerShdw blurRad="38100" dist="38100" dir="2700000" algn="tl">
                              <a:srgbClr val="FFFFFF"/>
                            </a:outerShdw>
                          </a:effectLst>
                          <a:latin typeface="Comic Sans MS" pitchFamily="66" charset="0"/>
                        </a:rPr>
                        <a:t> </a:t>
                      </a:r>
                      <a:endParaRPr kumimoji="0" lang="tr-TR" sz="2800" b="0" i="0" u="none" strike="noStrike" cap="none" normalizeH="0" baseline="0" dirty="0" smtClean="0">
                        <a:ln>
                          <a:noFill/>
                        </a:ln>
                        <a:solidFill>
                          <a:srgbClr val="FF0000"/>
                        </a:solidFill>
                        <a:effectLst>
                          <a:outerShdw blurRad="38100" dist="38100" dir="2700000" algn="tl">
                            <a:srgbClr val="FFFFFF"/>
                          </a:outerShdw>
                        </a:effectLst>
                        <a:latin typeface="Comic Sans MS" pitchFamily="66"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FC8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5735135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4 Altbilgi Yer Tutucusu"/>
          <p:cNvSpPr>
            <a:spLocks noGrp="1"/>
          </p:cNvSpPr>
          <p:nvPr>
            <p:ph type="ftr" sz="quarter" idx="11"/>
          </p:nvPr>
        </p:nvSpPr>
        <p:spPr/>
        <p:txBody>
          <a:bodyPr/>
          <a:lstStyle/>
          <a:p>
            <a:pPr>
              <a:defRPr/>
            </a:pPr>
            <a:r>
              <a:rPr lang="en-US"/>
              <a:t> </a:t>
            </a:r>
          </a:p>
        </p:txBody>
      </p:sp>
      <p:sp>
        <p:nvSpPr>
          <p:cNvPr id="37" name="5 Slayt Numarası Yer Tutucusu"/>
          <p:cNvSpPr>
            <a:spLocks noGrp="1"/>
          </p:cNvSpPr>
          <p:nvPr>
            <p:ph type="sldNum" sz="quarter" idx="12"/>
          </p:nvPr>
        </p:nvSpPr>
        <p:spPr/>
        <p:txBody>
          <a:bodyPr/>
          <a:lstStyle/>
          <a:p>
            <a:pPr>
              <a:defRPr/>
            </a:pPr>
            <a:fld id="{A8322501-3A7D-4852-9A04-B7402924790E}" type="slidenum">
              <a:rPr lang="en-US"/>
              <a:pPr>
                <a:defRPr/>
              </a:pPr>
              <a:t>22</a:t>
            </a:fld>
            <a:endParaRPr lang="en-US"/>
          </a:p>
        </p:txBody>
      </p:sp>
      <p:sp>
        <p:nvSpPr>
          <p:cNvPr id="25602" name="Rectangle 2"/>
          <p:cNvSpPr>
            <a:spLocks noGrp="1" noChangeArrowheads="1"/>
          </p:cNvSpPr>
          <p:nvPr>
            <p:ph type="title"/>
          </p:nvPr>
        </p:nvSpPr>
        <p:spPr>
          <a:xfrm>
            <a:off x="467544" y="228600"/>
            <a:ext cx="8371656" cy="1219200"/>
          </a:xfrm>
        </p:spPr>
        <p:txBody>
          <a:bodyPr/>
          <a:lstStyle/>
          <a:p>
            <a:pPr algn="ctr" eaLnBrk="1" hangingPunct="1">
              <a:defRPr/>
            </a:pPr>
            <a:r>
              <a:rPr lang="tr-TR" sz="2400" b="1" u="sng" dirty="0" smtClean="0">
                <a:solidFill>
                  <a:srgbClr val="C00000"/>
                </a:solidFill>
                <a:latin typeface="Comic Sans MS" pitchFamily="66" charset="0"/>
              </a:rPr>
              <a:t>VERİMİ   AZALTICI  ETKENLERİ   ORTADAN   KALDIRINIZ</a:t>
            </a:r>
          </a:p>
        </p:txBody>
      </p:sp>
      <p:graphicFrame>
        <p:nvGraphicFramePr>
          <p:cNvPr id="25603" name="Group 3"/>
          <p:cNvGraphicFramePr>
            <a:graphicFrameLocks noGrp="1"/>
          </p:cNvGraphicFramePr>
          <p:nvPr>
            <p:ph idx="1"/>
            <p:extLst>
              <p:ext uri="{D42A27DB-BD31-4B8C-83A1-F6EECF244321}">
                <p14:modId xmlns:p14="http://schemas.microsoft.com/office/powerpoint/2010/main" val="1229842090"/>
              </p:ext>
            </p:extLst>
          </p:nvPr>
        </p:nvGraphicFramePr>
        <p:xfrm>
          <a:off x="1" y="1412776"/>
          <a:ext cx="8964487" cy="5445224"/>
        </p:xfrm>
        <a:graphic>
          <a:graphicData uri="http://schemas.openxmlformats.org/drawingml/2006/table">
            <a:tbl>
              <a:tblPr/>
              <a:tblGrid>
                <a:gridCol w="2221112">
                  <a:extLst>
                    <a:ext uri="{9D8B030D-6E8A-4147-A177-3AD203B41FA5}">
                      <a16:colId xmlns:a16="http://schemas.microsoft.com/office/drawing/2014/main" val="20000"/>
                    </a:ext>
                  </a:extLst>
                </a:gridCol>
                <a:gridCol w="2221111">
                  <a:extLst>
                    <a:ext uri="{9D8B030D-6E8A-4147-A177-3AD203B41FA5}">
                      <a16:colId xmlns:a16="http://schemas.microsoft.com/office/drawing/2014/main" val="20001"/>
                    </a:ext>
                  </a:extLst>
                </a:gridCol>
                <a:gridCol w="2378968">
                  <a:extLst>
                    <a:ext uri="{9D8B030D-6E8A-4147-A177-3AD203B41FA5}">
                      <a16:colId xmlns:a16="http://schemas.microsoft.com/office/drawing/2014/main" val="20002"/>
                    </a:ext>
                  </a:extLst>
                </a:gridCol>
                <a:gridCol w="2143296">
                  <a:extLst>
                    <a:ext uri="{9D8B030D-6E8A-4147-A177-3AD203B41FA5}">
                      <a16:colId xmlns:a16="http://schemas.microsoft.com/office/drawing/2014/main" val="20003"/>
                    </a:ext>
                  </a:extLst>
                </a:gridCol>
              </a:tblGrid>
              <a:tr h="116134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dirty="0" smtClean="0">
                          <a:ln>
                            <a:noFill/>
                          </a:ln>
                          <a:solidFill>
                            <a:schemeClr val="accent2"/>
                          </a:solidFill>
                          <a:effectLst>
                            <a:outerShdw blurRad="38100" dist="38100" dir="2700000" algn="tl">
                              <a:srgbClr val="000000"/>
                            </a:outerShdw>
                          </a:effectLst>
                          <a:latin typeface="Arial" charset="0"/>
                        </a:rPr>
                        <a:t>Yorgunluk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1B90D"/>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dirty="0" smtClean="0">
                          <a:ln>
                            <a:noFill/>
                          </a:ln>
                          <a:solidFill>
                            <a:schemeClr val="bg1"/>
                          </a:solidFill>
                          <a:effectLst>
                            <a:outerShdw blurRad="38100" dist="38100" dir="2700000" algn="tl">
                              <a:srgbClr val="000000"/>
                            </a:outerShdw>
                          </a:effectLst>
                          <a:latin typeface="Arial" charset="0"/>
                        </a:rPr>
                        <a:t>Elem Duygusu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C66FF"/>
                        </a:gs>
                        <a:gs pos="100000">
                          <a:srgbClr val="CC66FF">
                            <a:gamma/>
                            <a:shade val="46275"/>
                            <a:invGamma/>
                          </a:srgbClr>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FF9933"/>
                          </a:solidFill>
                          <a:effectLst>
                            <a:outerShdw blurRad="38100" dist="38100" dir="2700000" algn="tl">
                              <a:srgbClr val="000000"/>
                            </a:outerShdw>
                          </a:effectLst>
                          <a:latin typeface="Arial" charset="0"/>
                        </a:rPr>
                        <a:t>Fazla Heyecan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99FF33"/>
                          </a:solidFill>
                          <a:effectLst>
                            <a:outerShdw blurRad="38100" dist="38100" dir="2700000" algn="tl">
                              <a:srgbClr val="000000"/>
                            </a:outerShdw>
                          </a:effectLst>
                          <a:latin typeface="Arial" charset="0"/>
                        </a:rPr>
                        <a:t>Aile Dertleri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AA4A65"/>
                        </a:gs>
                        <a:gs pos="100000">
                          <a:schemeClr val="bg1"/>
                        </a:gs>
                      </a:gsLst>
                      <a:lin ang="5400000" scaled="1"/>
                    </a:gradFill>
                  </a:tcPr>
                </a:tc>
                <a:extLst>
                  <a:ext uri="{0D108BD9-81ED-4DB2-BD59-A6C34878D82A}">
                    <a16:rowId xmlns:a16="http://schemas.microsoft.com/office/drawing/2014/main" val="10000"/>
                  </a:ext>
                </a:extLst>
              </a:tr>
              <a:tr h="80370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FF3300"/>
                          </a:solidFill>
                          <a:effectLst>
                            <a:outerShdw blurRad="38100" dist="38100" dir="2700000" algn="tl">
                              <a:srgbClr val="000000"/>
                            </a:outerShdw>
                          </a:effectLst>
                          <a:latin typeface="Arial" charset="0"/>
                        </a:rPr>
                        <a:t>Uykusuzluk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hlink">
                            <a:gamma/>
                            <a:shade val="46275"/>
                            <a:invGamma/>
                          </a:schemeClr>
                        </a:gs>
                        <a:gs pos="100000">
                          <a:schemeClr val="hlink"/>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FFFF66"/>
                          </a:solidFill>
                          <a:effectLst>
                            <a:outerShdw blurRad="38100" dist="38100" dir="2700000" algn="tl">
                              <a:srgbClr val="000000"/>
                            </a:outerShdw>
                          </a:effectLst>
                          <a:latin typeface="Arial" charset="0"/>
                        </a:rPr>
                        <a:t>Korku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CC00"/>
                        </a:gs>
                        <a:gs pos="100000">
                          <a:schemeClr val="bg1"/>
                        </a:gs>
                      </a:gsLst>
                      <a:lin ang="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CC0099"/>
                          </a:solidFill>
                          <a:effectLst>
                            <a:outerShdw blurRad="38100" dist="38100" dir="2700000" algn="tl">
                              <a:srgbClr val="000000"/>
                            </a:outerShdw>
                          </a:effectLst>
                          <a:latin typeface="Arial" charset="0"/>
                        </a:rPr>
                        <a:t>Endişe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4BDAA"/>
                        </a:gs>
                        <a:gs pos="100000">
                          <a:srgbClr val="F4BDAA">
                            <a:gamma/>
                            <a:shade val="46275"/>
                            <a:invGamma/>
                          </a:srgbClr>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3366FF"/>
                          </a:solidFill>
                          <a:effectLst>
                            <a:outerShdw blurRad="38100" dist="38100" dir="2700000" algn="tl">
                              <a:srgbClr val="000000"/>
                            </a:outerShdw>
                          </a:effectLst>
                          <a:latin typeface="Arial" charset="0"/>
                        </a:rPr>
                        <a:t>Acelecilik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66FF"/>
                    </a:solidFill>
                  </a:tcPr>
                </a:tc>
                <a:extLst>
                  <a:ext uri="{0D108BD9-81ED-4DB2-BD59-A6C34878D82A}">
                    <a16:rowId xmlns:a16="http://schemas.microsoft.com/office/drawing/2014/main" val="10001"/>
                  </a:ext>
                </a:extLst>
              </a:tr>
              <a:tr h="14612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dirty="0" smtClean="0">
                          <a:ln>
                            <a:noFill/>
                          </a:ln>
                          <a:solidFill>
                            <a:srgbClr val="996600"/>
                          </a:solidFill>
                          <a:effectLst>
                            <a:outerShdw blurRad="38100" dist="38100" dir="2700000" algn="tl">
                              <a:srgbClr val="000000"/>
                            </a:outerShdw>
                          </a:effectLst>
                          <a:latin typeface="Arial" charset="0"/>
                        </a:rPr>
                        <a:t>Normalin Altında Yada Üstündeki Fiziki Şartlar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CC66FF"/>
                        </a:gs>
                        <a:gs pos="100000">
                          <a:srgbClr val="FFFFFF"/>
                        </a:gs>
                      </a:gsLst>
                      <a:path path="rect">
                        <a:fillToRect r="100000" b="10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dirty="0" smtClean="0">
                          <a:ln>
                            <a:noFill/>
                          </a:ln>
                          <a:solidFill>
                            <a:srgbClr val="66FFFF"/>
                          </a:solidFill>
                          <a:effectLst>
                            <a:outerShdw blurRad="38100" dist="38100" dir="2700000" algn="tl">
                              <a:srgbClr val="000000"/>
                            </a:outerShdw>
                          </a:effectLst>
                          <a:latin typeface="Arial" charset="0"/>
                        </a:rPr>
                        <a:t>Araç Gereç Noksanlığı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46275"/>
                            <a:invGamma/>
                          </a:schemeClr>
                        </a:gs>
                        <a:gs pos="100000">
                          <a:schemeClr val="accent1"/>
                        </a:gs>
                      </a:gsLst>
                      <a:lin ang="189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6600FF"/>
                          </a:solidFill>
                          <a:effectLst>
                            <a:outerShdw blurRad="38100" dist="38100" dir="2700000" algn="tl">
                              <a:srgbClr val="000000"/>
                            </a:outerShdw>
                          </a:effectLst>
                          <a:latin typeface="Arial" charset="0"/>
                        </a:rPr>
                        <a:t>Başka Yerde Olma Düşüncesi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2"/>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FF9966"/>
                          </a:solidFill>
                          <a:effectLst>
                            <a:outerShdw blurRad="38100" dist="38100" dir="2700000" algn="tl">
                              <a:srgbClr val="000000"/>
                            </a:outerShdw>
                          </a:effectLst>
                          <a:latin typeface="Arial" charset="0"/>
                        </a:rPr>
                        <a:t>Dikkati Dağıtacak Poster, Resim,Müzik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extLst>
                  <a:ext uri="{0D108BD9-81ED-4DB2-BD59-A6C34878D82A}">
                    <a16:rowId xmlns:a16="http://schemas.microsoft.com/office/drawing/2014/main" val="10002"/>
                  </a:ext>
                </a:extLst>
              </a:tr>
              <a:tr h="55952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dirty="0" smtClean="0">
                          <a:ln>
                            <a:noFill/>
                          </a:ln>
                          <a:solidFill>
                            <a:schemeClr val="bg1"/>
                          </a:solidFill>
                          <a:effectLst>
                            <a:outerShdw blurRad="38100" dist="38100" dir="2700000" algn="tl">
                              <a:srgbClr val="000000"/>
                            </a:outerShdw>
                          </a:effectLst>
                          <a:latin typeface="Arial" charset="0"/>
                        </a:rPr>
                        <a:t>Ağrı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dirty="0" smtClean="0">
                          <a:ln>
                            <a:noFill/>
                          </a:ln>
                          <a:solidFill>
                            <a:srgbClr val="FF0000"/>
                          </a:solidFill>
                          <a:effectLst>
                            <a:outerShdw blurRad="38100" dist="38100" dir="2700000" algn="tl">
                              <a:srgbClr val="000000"/>
                            </a:outerShdw>
                          </a:effectLst>
                          <a:latin typeface="Arial" charset="0"/>
                        </a:rPr>
                        <a:t>Öfke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laid">
                      <a:fgClr>
                        <a:schemeClr val="accent1"/>
                      </a:fgClr>
                      <a:bgClr>
                        <a:srgbClr val="E3C3EF"/>
                      </a:bgClr>
                    </a:patt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dirty="0" smtClean="0">
                          <a:ln>
                            <a:noFill/>
                          </a:ln>
                          <a:solidFill>
                            <a:srgbClr val="CC66FF"/>
                          </a:solidFill>
                          <a:effectLst>
                            <a:outerShdw blurRad="38100" dist="38100" dir="2700000" algn="tl">
                              <a:srgbClr val="000000"/>
                            </a:outerShdw>
                          </a:effectLst>
                          <a:latin typeface="Arial" charset="0"/>
                        </a:rPr>
                        <a:t>Açlık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0082"/>
                        </a:gs>
                        <a:gs pos="30000">
                          <a:srgbClr val="66008F"/>
                        </a:gs>
                        <a:gs pos="64999">
                          <a:srgbClr val="BA0066"/>
                        </a:gs>
                        <a:gs pos="89999">
                          <a:srgbClr val="FF0000"/>
                        </a:gs>
                        <a:gs pos="100000">
                          <a:srgbClr val="FF8200"/>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dirty="0" smtClean="0">
                          <a:ln>
                            <a:noFill/>
                          </a:ln>
                          <a:solidFill>
                            <a:schemeClr val="bg2"/>
                          </a:solidFill>
                          <a:effectLst>
                            <a:outerShdw blurRad="38100" dist="38100" dir="2700000" algn="tl">
                              <a:srgbClr val="FFFFFF"/>
                            </a:outerShdw>
                          </a:effectLst>
                          <a:latin typeface="Arial" charset="0"/>
                        </a:rPr>
                        <a:t>Telaş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0000"/>
                        </a:gs>
                        <a:gs pos="39999">
                          <a:srgbClr val="0A128C"/>
                        </a:gs>
                        <a:gs pos="70000">
                          <a:srgbClr val="181CC7"/>
                        </a:gs>
                        <a:gs pos="88000">
                          <a:srgbClr val="7005D4"/>
                        </a:gs>
                        <a:gs pos="100000">
                          <a:srgbClr val="8C3D91"/>
                        </a:gs>
                      </a:gsLst>
                      <a:lin ang="5400000" scaled="1"/>
                    </a:gradFill>
                  </a:tcPr>
                </a:tc>
                <a:extLst>
                  <a:ext uri="{0D108BD9-81ED-4DB2-BD59-A6C34878D82A}">
                    <a16:rowId xmlns:a16="http://schemas.microsoft.com/office/drawing/2014/main" val="10003"/>
                  </a:ext>
                </a:extLst>
              </a:tr>
              <a:tr h="145936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0" i="0" u="none" strike="noStrike" cap="none" normalizeH="0" baseline="0" smtClean="0">
                        <a:ln>
                          <a:noFill/>
                        </a:ln>
                        <a:solidFill>
                          <a:srgbClr val="D60093"/>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D60093"/>
                          </a:solidFill>
                          <a:effectLst>
                            <a:outerShdw blurRad="38100" dist="38100" dir="2700000" algn="tl">
                              <a:srgbClr val="000000"/>
                            </a:outerShdw>
                          </a:effectLst>
                          <a:latin typeface="Arial" charset="0"/>
                        </a:rPr>
                        <a:t>Sızı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03D4A8"/>
                        </a:gs>
                        <a:gs pos="25000">
                          <a:srgbClr val="21D6E0"/>
                        </a:gs>
                        <a:gs pos="75000">
                          <a:srgbClr val="0087E6"/>
                        </a:gs>
                        <a:gs pos="100000">
                          <a:srgbClr val="005CB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0" i="0" u="none" strike="noStrike" cap="none" normalizeH="0" baseline="0" smtClean="0">
                        <a:ln>
                          <a:noFill/>
                        </a:ln>
                        <a:solidFill>
                          <a:srgbClr val="003399"/>
                        </a:solidFill>
                        <a:effectLst>
                          <a:outerShdw blurRad="38100" dist="38100" dir="2700000" algn="tl">
                            <a:srgbClr val="000000"/>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003399"/>
                          </a:solidFill>
                          <a:effectLst>
                            <a:outerShdw blurRad="38100" dist="38100" dir="2700000" algn="tl">
                              <a:srgbClr val="000000"/>
                            </a:outerShdw>
                          </a:effectLst>
                          <a:latin typeface="Arial" charset="0"/>
                        </a:rPr>
                        <a:t>Aşırı Kaygı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0" i="0" u="none" strike="noStrike" cap="none" normalizeH="0" baseline="0" smtClean="0">
                        <a:ln>
                          <a:noFill/>
                        </a:ln>
                        <a:solidFill>
                          <a:srgbClr val="B1B90D"/>
                        </a:solidFill>
                        <a:effectLst>
                          <a:outerShdw blurRad="38100" dist="38100" dir="2700000" algn="tl">
                            <a:srgbClr val="FFFFFF"/>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tr-TR" sz="1600" b="0" i="0" u="none" strike="noStrike" cap="none" normalizeH="0" baseline="0" smtClean="0">
                        <a:ln>
                          <a:noFill/>
                        </a:ln>
                        <a:solidFill>
                          <a:srgbClr val="B1B90D"/>
                        </a:solidFill>
                        <a:effectLst>
                          <a:outerShdw blurRad="38100" dist="38100" dir="2700000" algn="tl">
                            <a:srgbClr val="FFFFFF"/>
                          </a:outerShdw>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smtClean="0">
                          <a:ln>
                            <a:noFill/>
                          </a:ln>
                          <a:solidFill>
                            <a:srgbClr val="B1B90D"/>
                          </a:solidFill>
                          <a:effectLst>
                            <a:outerShdw blurRad="38100" dist="38100" dir="2700000" algn="tl">
                              <a:srgbClr val="FFFFFF"/>
                            </a:outerShdw>
                          </a:effectLst>
                          <a:latin typeface="Arial" charset="0"/>
                        </a:rPr>
                        <a:t>Aşırı Tokluk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tr-TR" sz="1600" b="0" i="0" u="none" strike="noStrike" cap="none" normalizeH="0" baseline="0" dirty="0" smtClean="0">
                          <a:ln>
                            <a:noFill/>
                          </a:ln>
                          <a:solidFill>
                            <a:schemeClr val="tx1"/>
                          </a:solidFill>
                          <a:effectLst>
                            <a:outerShdw blurRad="38100" dist="38100" dir="2700000" algn="tl">
                              <a:srgbClr val="C0C0C0"/>
                            </a:outerShdw>
                          </a:effectLst>
                          <a:latin typeface="Arial" charset="0"/>
                        </a:rPr>
                        <a:t>VB…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4157500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2 Köşeleri Yuvarlanmış Dikdörtgen Belirtme Çizgisi"/>
          <p:cNvSpPr/>
          <p:nvPr/>
        </p:nvSpPr>
        <p:spPr>
          <a:xfrm>
            <a:off x="179512" y="1928802"/>
            <a:ext cx="4321050" cy="2292286"/>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800" dirty="0" smtClean="0">
                <a:solidFill>
                  <a:schemeClr val="tx1"/>
                </a:solidFill>
                <a:latin typeface="Nyala" pitchFamily="2" charset="0"/>
              </a:rPr>
              <a:t>Günümü oyunla ve televizyon izleyerek geçirdim. Ödevimi yapmadığım için yarın öğretmenim çok kızacak.</a:t>
            </a:r>
            <a:endParaRPr lang="tr-TR" sz="2800" dirty="0">
              <a:solidFill>
                <a:schemeClr val="tx1"/>
              </a:solidFill>
              <a:latin typeface="Nyala" pitchFamily="2" charset="0"/>
            </a:endParaRPr>
          </a:p>
        </p:txBody>
      </p:sp>
      <p:sp>
        <p:nvSpPr>
          <p:cNvPr id="4" name="3 Köşeleri Yuvarlanmış Dikdörtgen Belirtme Çizgisi"/>
          <p:cNvSpPr/>
          <p:nvPr/>
        </p:nvSpPr>
        <p:spPr>
          <a:xfrm>
            <a:off x="4929190" y="1484784"/>
            <a:ext cx="4071966" cy="2801472"/>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800" dirty="0" smtClean="0">
                <a:solidFill>
                  <a:schemeClr val="tx1"/>
                </a:solidFill>
                <a:latin typeface="Nyala" pitchFamily="2" charset="0"/>
              </a:rPr>
              <a:t>Günümü çok güzel planladım. Düzenli ödev yapıyorum ve ders </a:t>
            </a:r>
            <a:r>
              <a:rPr lang="tr-TR" sz="2800" dirty="0" err="1" smtClean="0">
                <a:solidFill>
                  <a:schemeClr val="tx1"/>
                </a:solidFill>
                <a:latin typeface="Nyala" pitchFamily="2" charset="0"/>
              </a:rPr>
              <a:t>çalışıyorum.Yeterli</a:t>
            </a:r>
            <a:r>
              <a:rPr lang="tr-TR" sz="2800" dirty="0" smtClean="0">
                <a:solidFill>
                  <a:schemeClr val="tx1"/>
                </a:solidFill>
                <a:latin typeface="Nyala" pitchFamily="2" charset="0"/>
              </a:rPr>
              <a:t> süre oyun oynuyorum ve televizyon izliyorum.</a:t>
            </a:r>
            <a:endParaRPr lang="tr-TR" sz="2800" dirty="0">
              <a:solidFill>
                <a:schemeClr val="tx1"/>
              </a:solidFill>
              <a:latin typeface="Nyala" pitchFamily="2" charset="0"/>
            </a:endParaRPr>
          </a:p>
        </p:txBody>
      </p:sp>
      <p:pic>
        <p:nvPicPr>
          <p:cNvPr id="5" name="Picture 2" descr="http://images.clipartlogo.com/files/images/16/169926/emoticons-sad-face_t"/>
          <p:cNvPicPr>
            <a:picLocks noChangeAspect="1" noChangeArrowheads="1"/>
          </p:cNvPicPr>
          <p:nvPr/>
        </p:nvPicPr>
        <p:blipFill>
          <a:blip r:embed="rId2" cstate="print"/>
          <a:srcRect/>
          <a:stretch>
            <a:fillRect/>
          </a:stretch>
        </p:blipFill>
        <p:spPr bwMode="auto">
          <a:xfrm>
            <a:off x="642910" y="4572008"/>
            <a:ext cx="1881758" cy="1881759"/>
          </a:xfrm>
          <a:prstGeom prst="rect">
            <a:avLst/>
          </a:prstGeom>
          <a:noFill/>
        </p:spPr>
      </p:pic>
      <p:pic>
        <p:nvPicPr>
          <p:cNvPr id="6" name="Picture 4" descr="https://pixabay.com/static/uploads/photo/2012/04/05/01/05/smiley-25514_640.png"/>
          <p:cNvPicPr>
            <a:picLocks noChangeAspect="1" noChangeArrowheads="1"/>
          </p:cNvPicPr>
          <p:nvPr/>
        </p:nvPicPr>
        <p:blipFill>
          <a:blip r:embed="rId3" cstate="print"/>
          <a:srcRect/>
          <a:stretch>
            <a:fillRect/>
          </a:stretch>
        </p:blipFill>
        <p:spPr bwMode="auto">
          <a:xfrm>
            <a:off x="5429256" y="4714884"/>
            <a:ext cx="1944216" cy="194117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Köşeleri Yuvarlanmış Dikdörtgen Belirtme Çizgisi"/>
          <p:cNvSpPr/>
          <p:nvPr/>
        </p:nvSpPr>
        <p:spPr>
          <a:xfrm>
            <a:off x="179512" y="1714488"/>
            <a:ext cx="4321050" cy="2357454"/>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800" dirty="0" smtClean="0">
                <a:solidFill>
                  <a:schemeClr val="tx1"/>
                </a:solidFill>
                <a:latin typeface="Nyala" pitchFamily="2" charset="0"/>
              </a:rPr>
              <a:t>Erken yatmadım sabah geç kalkınca okuluma geç kaldım</a:t>
            </a:r>
            <a:endParaRPr lang="tr-TR" sz="2800" dirty="0">
              <a:solidFill>
                <a:schemeClr val="tx1"/>
              </a:solidFill>
              <a:latin typeface="Nyala" pitchFamily="2" charset="0"/>
            </a:endParaRPr>
          </a:p>
        </p:txBody>
      </p:sp>
      <p:sp>
        <p:nvSpPr>
          <p:cNvPr id="3" name="2 Köşeleri Yuvarlanmış Dikdörtgen Belirtme Çizgisi"/>
          <p:cNvSpPr/>
          <p:nvPr/>
        </p:nvSpPr>
        <p:spPr>
          <a:xfrm>
            <a:off x="4643438" y="1714488"/>
            <a:ext cx="4321050" cy="2301810"/>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800" dirty="0" smtClean="0">
                <a:solidFill>
                  <a:schemeClr val="tx1"/>
                </a:solidFill>
                <a:latin typeface="Nyala" pitchFamily="2" charset="0"/>
              </a:rPr>
              <a:t>Akşam zamanında uyuyorum. Sabah erken ve çok enerjik uyanıyorum</a:t>
            </a:r>
            <a:endParaRPr lang="tr-TR" sz="2800" dirty="0">
              <a:solidFill>
                <a:schemeClr val="tx1"/>
              </a:solidFill>
              <a:latin typeface="Nyala" pitchFamily="2" charset="0"/>
            </a:endParaRPr>
          </a:p>
        </p:txBody>
      </p:sp>
      <p:pic>
        <p:nvPicPr>
          <p:cNvPr id="4" name="Picture 2" descr="http://images.clipartlogo.com/files/images/16/169926/emoticons-sad-face_t"/>
          <p:cNvPicPr>
            <a:picLocks noChangeAspect="1" noChangeArrowheads="1"/>
          </p:cNvPicPr>
          <p:nvPr/>
        </p:nvPicPr>
        <p:blipFill>
          <a:blip r:embed="rId2" cstate="print"/>
          <a:srcRect/>
          <a:stretch>
            <a:fillRect/>
          </a:stretch>
        </p:blipFill>
        <p:spPr bwMode="auto">
          <a:xfrm>
            <a:off x="642910" y="4572008"/>
            <a:ext cx="1881758" cy="1881759"/>
          </a:xfrm>
          <a:prstGeom prst="rect">
            <a:avLst/>
          </a:prstGeom>
          <a:noFill/>
        </p:spPr>
      </p:pic>
      <p:pic>
        <p:nvPicPr>
          <p:cNvPr id="5" name="Picture 4" descr="https://pixabay.com/static/uploads/photo/2012/04/05/01/05/smiley-25514_640.png"/>
          <p:cNvPicPr>
            <a:picLocks noChangeAspect="1" noChangeArrowheads="1"/>
          </p:cNvPicPr>
          <p:nvPr/>
        </p:nvPicPr>
        <p:blipFill>
          <a:blip r:embed="rId3" cstate="print"/>
          <a:srcRect/>
          <a:stretch>
            <a:fillRect/>
          </a:stretch>
        </p:blipFill>
        <p:spPr bwMode="auto">
          <a:xfrm>
            <a:off x="5357818" y="4643446"/>
            <a:ext cx="1944216" cy="194117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Köşeleri Yuvarlanmış Dikdörtgen Belirtme Çizgisi"/>
          <p:cNvSpPr/>
          <p:nvPr/>
        </p:nvSpPr>
        <p:spPr>
          <a:xfrm>
            <a:off x="179512" y="1571612"/>
            <a:ext cx="4321050" cy="2500330"/>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800" dirty="0" smtClean="0">
                <a:solidFill>
                  <a:schemeClr val="tx1"/>
                </a:solidFill>
                <a:latin typeface="Nyala" pitchFamily="2" charset="0"/>
              </a:rPr>
              <a:t>Çantamı akşam hazırlamadım. Çantamda defterlerim yoktu. Öğretmenime çok güzel yaptığım ödevlerimi gösteremedim</a:t>
            </a:r>
            <a:endParaRPr lang="tr-TR" sz="2800" dirty="0">
              <a:solidFill>
                <a:schemeClr val="tx1"/>
              </a:solidFill>
              <a:latin typeface="Nyala" pitchFamily="2" charset="0"/>
            </a:endParaRPr>
          </a:p>
        </p:txBody>
      </p:sp>
      <p:sp>
        <p:nvSpPr>
          <p:cNvPr id="3" name="2 Köşeleri Yuvarlanmış Dikdörtgen Belirtme Çizgisi"/>
          <p:cNvSpPr/>
          <p:nvPr/>
        </p:nvSpPr>
        <p:spPr>
          <a:xfrm>
            <a:off x="4643438" y="1571612"/>
            <a:ext cx="4321050" cy="2571768"/>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800" dirty="0" smtClean="0">
                <a:solidFill>
                  <a:schemeClr val="tx1"/>
                </a:solidFill>
                <a:latin typeface="Nyala" pitchFamily="2" charset="0"/>
              </a:rPr>
              <a:t>Ödevimi bitirdikten sonra çantamı hazırladım. Eksiklerim var mı diye kontrol ettim. Ödevimi öğretmenime gururla gösterebilirim</a:t>
            </a:r>
            <a:endParaRPr lang="tr-TR" sz="2800" dirty="0">
              <a:solidFill>
                <a:schemeClr val="tx1"/>
              </a:solidFill>
              <a:latin typeface="Nyala" pitchFamily="2" charset="0"/>
            </a:endParaRPr>
          </a:p>
        </p:txBody>
      </p:sp>
      <p:pic>
        <p:nvPicPr>
          <p:cNvPr id="4" name="Picture 2" descr="http://images.clipartlogo.com/files/images/16/169926/emoticons-sad-face_t"/>
          <p:cNvPicPr>
            <a:picLocks noChangeAspect="1" noChangeArrowheads="1"/>
          </p:cNvPicPr>
          <p:nvPr/>
        </p:nvPicPr>
        <p:blipFill>
          <a:blip r:embed="rId2" cstate="print"/>
          <a:srcRect/>
          <a:stretch>
            <a:fillRect/>
          </a:stretch>
        </p:blipFill>
        <p:spPr bwMode="auto">
          <a:xfrm>
            <a:off x="642910" y="4572008"/>
            <a:ext cx="1881758" cy="1881759"/>
          </a:xfrm>
          <a:prstGeom prst="rect">
            <a:avLst/>
          </a:prstGeom>
          <a:noFill/>
        </p:spPr>
      </p:pic>
      <p:pic>
        <p:nvPicPr>
          <p:cNvPr id="5" name="Picture 4" descr="https://pixabay.com/static/uploads/photo/2012/04/05/01/05/smiley-25514_640.png"/>
          <p:cNvPicPr>
            <a:picLocks noChangeAspect="1" noChangeArrowheads="1"/>
          </p:cNvPicPr>
          <p:nvPr/>
        </p:nvPicPr>
        <p:blipFill>
          <a:blip r:embed="rId3" cstate="print"/>
          <a:srcRect/>
          <a:stretch>
            <a:fillRect/>
          </a:stretch>
        </p:blipFill>
        <p:spPr bwMode="auto">
          <a:xfrm>
            <a:off x="5357818" y="4643446"/>
            <a:ext cx="1944216" cy="194117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İçerik Yer Tutucusu 3"/>
          <p:cNvSpPr>
            <a:spLocks noGrp="1"/>
          </p:cNvSpPr>
          <p:nvPr>
            <p:ph idx="1"/>
          </p:nvPr>
        </p:nvSpPr>
        <p:spPr>
          <a:xfrm>
            <a:off x="395536" y="1340768"/>
            <a:ext cx="8229600" cy="3024336"/>
          </a:xfrm>
          <a:ln w="76200">
            <a:solidFill>
              <a:schemeClr val="accent6">
                <a:lumMod val="75000"/>
              </a:schemeClr>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r>
              <a:rPr lang="tr-TR" sz="2800" dirty="0" smtClean="0">
                <a:latin typeface="Nyala" pitchFamily="2" charset="0"/>
              </a:rPr>
              <a:t>40 dakika çalıştıktan sonra araya 10 dakikalık dinlenme koymak yararlı olur.  (40’+10’ </a:t>
            </a:r>
            <a:r>
              <a:rPr lang="tr-TR" sz="2800" dirty="0" err="1" smtClean="0">
                <a:latin typeface="Nyala" pitchFamily="2" charset="0"/>
              </a:rPr>
              <a:t>dk</a:t>
            </a:r>
            <a:r>
              <a:rPr lang="tr-TR" sz="2800" dirty="0" smtClean="0">
                <a:latin typeface="Nyala" pitchFamily="2" charset="0"/>
              </a:rPr>
              <a:t>)</a:t>
            </a:r>
          </a:p>
          <a:p>
            <a:r>
              <a:rPr lang="tr-TR" sz="2800" dirty="0" smtClean="0">
                <a:latin typeface="Nyala" pitchFamily="2" charset="0"/>
              </a:rPr>
              <a:t> Böylece dağılan dikkat ve azalan verim tekrar kazanılır. </a:t>
            </a:r>
          </a:p>
          <a:p>
            <a:r>
              <a:rPr lang="tr-TR" sz="2800" dirty="0" smtClean="0">
                <a:latin typeface="Nyala" pitchFamily="2" charset="0"/>
              </a:rPr>
              <a:t>ZAMANINIZI GERİ GETİREMEZSİNİZ ÇÜNKÜ. </a:t>
            </a:r>
          </a:p>
          <a:p>
            <a:r>
              <a:rPr lang="tr-TR" sz="2800" dirty="0" smtClean="0">
                <a:latin typeface="Nyala" pitchFamily="2" charset="0"/>
              </a:rPr>
              <a:t>Çalışmalarınızdan yeterince verim alabilmek için dengeli ve düzenli beslenmeli, özellikle sabah kahvaltılarınızı düzenli ve yeterli kaloriyi alacak şekilde yapmalısınız.</a:t>
            </a:r>
            <a:endParaRPr lang="tr-TR" sz="2800" b="1" dirty="0" smtClean="0">
              <a:latin typeface="Nyala" pitchFamily="2" charset="0"/>
            </a:endParaRPr>
          </a:p>
          <a:p>
            <a:endParaRPr lang="tr-TR" sz="2800" b="1" dirty="0" smtClean="0">
              <a:solidFill>
                <a:schemeClr val="tx1"/>
              </a:solidFill>
              <a:latin typeface="Nyala" pitchFamily="2" charset="0"/>
            </a:endParaRPr>
          </a:p>
        </p:txBody>
      </p:sp>
      <p:sp>
        <p:nvSpPr>
          <p:cNvPr id="5" name="İçerik Yer Tutucusu 3"/>
          <p:cNvSpPr txBox="1">
            <a:spLocks/>
          </p:cNvSpPr>
          <p:nvPr/>
        </p:nvSpPr>
        <p:spPr>
          <a:xfrm>
            <a:off x="395536" y="188640"/>
            <a:ext cx="8229600" cy="692696"/>
          </a:xfrm>
          <a:prstGeom prst="rect">
            <a:avLst/>
          </a:prstGeom>
          <a:ln w="76200" cap="flat" cmpd="sng" algn="ctr">
            <a:solidFill>
              <a:schemeClr val="accent6">
                <a:lumMod val="75000"/>
              </a:schemeClr>
            </a:solidFill>
            <a:prstDash val="solid"/>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a:bodyPr>
          <a:lstStyle/>
          <a:p>
            <a:pPr marL="342900" indent="-342900" algn="ctr">
              <a:spcBef>
                <a:spcPct val="20000"/>
              </a:spcBef>
            </a:pPr>
            <a:r>
              <a:rPr lang="tr-TR" sz="3200" b="1" dirty="0" smtClean="0">
                <a:solidFill>
                  <a:prstClr val="black"/>
                </a:solidFill>
                <a:latin typeface="Nyala" pitchFamily="2" charset="0"/>
              </a:rPr>
              <a:t>ZAMANIMIZI BOŞA GEÇİRMEYİN</a:t>
            </a:r>
          </a:p>
        </p:txBody>
      </p:sp>
      <p:pic>
        <p:nvPicPr>
          <p:cNvPr id="6" name="Picture 4" descr="J0234131"/>
          <p:cNvPicPr>
            <a:picLocks noChangeAspect="1" noChangeArrowheads="1"/>
          </p:cNvPicPr>
          <p:nvPr/>
        </p:nvPicPr>
        <p:blipFill>
          <a:blip r:embed="rId2" cstate="print"/>
          <a:srcRect/>
          <a:stretch>
            <a:fillRect/>
          </a:stretch>
        </p:blipFill>
        <p:spPr bwMode="auto">
          <a:xfrm rot="1257366">
            <a:off x="5960564" y="4546587"/>
            <a:ext cx="2951163" cy="1844675"/>
          </a:xfrm>
          <a:prstGeom prst="rect">
            <a:avLst/>
          </a:prstGeom>
          <a:noFill/>
          <a:ln w="9525">
            <a:noFill/>
            <a:miter lim="800000"/>
            <a:headEnd/>
            <a:tailEnd/>
          </a:ln>
        </p:spPr>
      </p:pic>
      <p:pic>
        <p:nvPicPr>
          <p:cNvPr id="38914" name="Picture 2" descr="http://www.zamanindegeri.com/files/yaman_0.jpg"/>
          <p:cNvPicPr>
            <a:picLocks noChangeAspect="1" noChangeArrowheads="1"/>
          </p:cNvPicPr>
          <p:nvPr/>
        </p:nvPicPr>
        <p:blipFill>
          <a:blip r:embed="rId3" cstate="print"/>
          <a:srcRect/>
          <a:stretch>
            <a:fillRect/>
          </a:stretch>
        </p:blipFill>
        <p:spPr bwMode="auto">
          <a:xfrm>
            <a:off x="683568" y="4725144"/>
            <a:ext cx="2376264" cy="1872208"/>
          </a:xfrm>
          <a:prstGeom prst="rect">
            <a:avLst/>
          </a:prstGeom>
          <a:noFill/>
        </p:spPr>
      </p:pic>
      <p:pic>
        <p:nvPicPr>
          <p:cNvPr id="38916" name="Picture 4" descr="http://www.bilincalti.com/wp-content/uploads/2014/12/zamani-etkili-kullanma.jpg"/>
          <p:cNvPicPr>
            <a:picLocks noChangeAspect="1" noChangeArrowheads="1"/>
          </p:cNvPicPr>
          <p:nvPr/>
        </p:nvPicPr>
        <p:blipFill>
          <a:blip r:embed="rId4" cstate="print"/>
          <a:srcRect/>
          <a:stretch>
            <a:fillRect/>
          </a:stretch>
        </p:blipFill>
        <p:spPr bwMode="auto">
          <a:xfrm>
            <a:off x="3059832" y="4725144"/>
            <a:ext cx="2448272" cy="1872208"/>
          </a:xfrm>
          <a:prstGeom prst="rect">
            <a:avLst/>
          </a:prstGeom>
          <a:noFill/>
        </p:spPr>
      </p:pic>
    </p:spTree>
    <p:extLst>
      <p:ext uri="{BB962C8B-B14F-4D97-AF65-F5344CB8AC3E}">
        <p14:creationId xmlns:p14="http://schemas.microsoft.com/office/powerpoint/2010/main" val="2504282964"/>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145">
                                          <p:stCondLst>
                                            <p:cond delay="0"/>
                                          </p:stCondLst>
                                        </p:cTn>
                                        <p:tgtEl>
                                          <p:spTgt spid="4">
                                            <p:bg/>
                                          </p:spTgt>
                                        </p:tgtEl>
                                      </p:cBhvr>
                                    </p:animEffect>
                                    <p:anim calcmode="lin" valueType="num">
                                      <p:cBhvr>
                                        <p:cTn id="8" dur="456"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4">
                                            <p:bg/>
                                          </p:spTgt>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4">
                                            <p:bg/>
                                          </p:spTgt>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4">
                                            <p:bg/>
                                          </p:spTgt>
                                        </p:tgtEl>
                                        <p:attrNameLst>
                                          <p:attrName>ppt_y</p:attrName>
                                        </p:attrNameLst>
                                      </p:cBhvr>
                                      <p:tavLst>
                                        <p:tav tm="0" fmla="#ppt_y-sin(pi*$)/81">
                                          <p:val>
                                            <p:fltVal val="0"/>
                                          </p:val>
                                        </p:tav>
                                        <p:tav tm="100000">
                                          <p:val>
                                            <p:fltVal val="1"/>
                                          </p:val>
                                        </p:tav>
                                      </p:tavLst>
                                    </p:anim>
                                    <p:animScale>
                                      <p:cBhvr>
                                        <p:cTn id="13" dur="7">
                                          <p:stCondLst>
                                            <p:cond delay="163"/>
                                          </p:stCondLst>
                                        </p:cTn>
                                        <p:tgtEl>
                                          <p:spTgt spid="4">
                                            <p:bg/>
                                          </p:spTgt>
                                        </p:tgtEl>
                                      </p:cBhvr>
                                      <p:to x="100000" y="60000"/>
                                    </p:animScale>
                                    <p:animScale>
                                      <p:cBhvr>
                                        <p:cTn id="14" dur="42" decel="50000">
                                          <p:stCondLst>
                                            <p:cond delay="169"/>
                                          </p:stCondLst>
                                        </p:cTn>
                                        <p:tgtEl>
                                          <p:spTgt spid="4">
                                            <p:bg/>
                                          </p:spTgt>
                                        </p:tgtEl>
                                      </p:cBhvr>
                                      <p:to x="100000" y="100000"/>
                                    </p:animScale>
                                    <p:animScale>
                                      <p:cBhvr>
                                        <p:cTn id="15" dur="7">
                                          <p:stCondLst>
                                            <p:cond delay="328"/>
                                          </p:stCondLst>
                                        </p:cTn>
                                        <p:tgtEl>
                                          <p:spTgt spid="4">
                                            <p:bg/>
                                          </p:spTgt>
                                        </p:tgtEl>
                                      </p:cBhvr>
                                      <p:to x="100000" y="80000"/>
                                    </p:animScale>
                                    <p:animScale>
                                      <p:cBhvr>
                                        <p:cTn id="16" dur="42" decel="50000">
                                          <p:stCondLst>
                                            <p:cond delay="335"/>
                                          </p:stCondLst>
                                        </p:cTn>
                                        <p:tgtEl>
                                          <p:spTgt spid="4">
                                            <p:bg/>
                                          </p:spTgt>
                                        </p:tgtEl>
                                      </p:cBhvr>
                                      <p:to x="100000" y="100000"/>
                                    </p:animScale>
                                    <p:animScale>
                                      <p:cBhvr>
                                        <p:cTn id="17" dur="7">
                                          <p:stCondLst>
                                            <p:cond delay="411"/>
                                          </p:stCondLst>
                                        </p:cTn>
                                        <p:tgtEl>
                                          <p:spTgt spid="4">
                                            <p:bg/>
                                          </p:spTgt>
                                        </p:tgtEl>
                                      </p:cBhvr>
                                      <p:to x="100000" y="90000"/>
                                    </p:animScale>
                                    <p:animScale>
                                      <p:cBhvr>
                                        <p:cTn id="18" dur="42" decel="50000">
                                          <p:stCondLst>
                                            <p:cond delay="417"/>
                                          </p:stCondLst>
                                        </p:cTn>
                                        <p:tgtEl>
                                          <p:spTgt spid="4">
                                            <p:bg/>
                                          </p:spTgt>
                                        </p:tgtEl>
                                      </p:cBhvr>
                                      <p:to x="100000" y="100000"/>
                                    </p:animScale>
                                    <p:animScale>
                                      <p:cBhvr>
                                        <p:cTn id="19" dur="7">
                                          <p:stCondLst>
                                            <p:cond delay="452"/>
                                          </p:stCondLst>
                                        </p:cTn>
                                        <p:tgtEl>
                                          <p:spTgt spid="4">
                                            <p:bg/>
                                          </p:spTgt>
                                        </p:tgtEl>
                                      </p:cBhvr>
                                      <p:to x="100000" y="95000"/>
                                    </p:animScale>
                                    <p:animScale>
                                      <p:cBhvr>
                                        <p:cTn id="20" dur="42" decel="50000">
                                          <p:stCondLst>
                                            <p:cond delay="459"/>
                                          </p:stCondLst>
                                        </p:cTn>
                                        <p:tgtEl>
                                          <p:spTgt spid="4">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down)">
                                      <p:cBhvr>
                                        <p:cTn id="23" dur="145">
                                          <p:stCondLst>
                                            <p:cond delay="0"/>
                                          </p:stCondLst>
                                        </p:cTn>
                                        <p:tgtEl>
                                          <p:spTgt spid="5">
                                            <p:bg/>
                                          </p:spTgt>
                                        </p:tgtEl>
                                      </p:cBhvr>
                                    </p:animEffect>
                                    <p:anim calcmode="lin" valueType="num">
                                      <p:cBhvr>
                                        <p:cTn id="24" dur="456" tmFilter="0,0; 0.14,0.36; 0.43,0.73; 0.71,0.91; 1.0,1.0">
                                          <p:stCondLst>
                                            <p:cond delay="0"/>
                                          </p:stCondLst>
                                        </p:cTn>
                                        <p:tgtEl>
                                          <p:spTgt spid="5">
                                            <p:bg/>
                                          </p:spTgt>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5">
                                            <p:bg/>
                                          </p:spTgt>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5">
                                            <p:bg/>
                                          </p:spTgt>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5">
                                            <p:bg/>
                                          </p:spTgt>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5">
                                            <p:bg/>
                                          </p:spTgt>
                                        </p:tgtEl>
                                        <p:attrNameLst>
                                          <p:attrName>ppt_y</p:attrName>
                                        </p:attrNameLst>
                                      </p:cBhvr>
                                      <p:tavLst>
                                        <p:tav tm="0" fmla="#ppt_y-sin(pi*$)/81">
                                          <p:val>
                                            <p:fltVal val="0"/>
                                          </p:val>
                                        </p:tav>
                                        <p:tav tm="100000">
                                          <p:val>
                                            <p:fltVal val="1"/>
                                          </p:val>
                                        </p:tav>
                                      </p:tavLst>
                                    </p:anim>
                                    <p:animScale>
                                      <p:cBhvr>
                                        <p:cTn id="29" dur="7">
                                          <p:stCondLst>
                                            <p:cond delay="163"/>
                                          </p:stCondLst>
                                        </p:cTn>
                                        <p:tgtEl>
                                          <p:spTgt spid="5">
                                            <p:bg/>
                                          </p:spTgt>
                                        </p:tgtEl>
                                      </p:cBhvr>
                                      <p:to x="100000" y="60000"/>
                                    </p:animScale>
                                    <p:animScale>
                                      <p:cBhvr>
                                        <p:cTn id="30" dur="42" decel="50000">
                                          <p:stCondLst>
                                            <p:cond delay="169"/>
                                          </p:stCondLst>
                                        </p:cTn>
                                        <p:tgtEl>
                                          <p:spTgt spid="5">
                                            <p:bg/>
                                          </p:spTgt>
                                        </p:tgtEl>
                                      </p:cBhvr>
                                      <p:to x="100000" y="100000"/>
                                    </p:animScale>
                                    <p:animScale>
                                      <p:cBhvr>
                                        <p:cTn id="31" dur="7">
                                          <p:stCondLst>
                                            <p:cond delay="328"/>
                                          </p:stCondLst>
                                        </p:cTn>
                                        <p:tgtEl>
                                          <p:spTgt spid="5">
                                            <p:bg/>
                                          </p:spTgt>
                                        </p:tgtEl>
                                      </p:cBhvr>
                                      <p:to x="100000" y="80000"/>
                                    </p:animScale>
                                    <p:animScale>
                                      <p:cBhvr>
                                        <p:cTn id="32" dur="42" decel="50000">
                                          <p:stCondLst>
                                            <p:cond delay="335"/>
                                          </p:stCondLst>
                                        </p:cTn>
                                        <p:tgtEl>
                                          <p:spTgt spid="5">
                                            <p:bg/>
                                          </p:spTgt>
                                        </p:tgtEl>
                                      </p:cBhvr>
                                      <p:to x="100000" y="100000"/>
                                    </p:animScale>
                                    <p:animScale>
                                      <p:cBhvr>
                                        <p:cTn id="33" dur="7">
                                          <p:stCondLst>
                                            <p:cond delay="411"/>
                                          </p:stCondLst>
                                        </p:cTn>
                                        <p:tgtEl>
                                          <p:spTgt spid="5">
                                            <p:bg/>
                                          </p:spTgt>
                                        </p:tgtEl>
                                      </p:cBhvr>
                                      <p:to x="100000" y="90000"/>
                                    </p:animScale>
                                    <p:animScale>
                                      <p:cBhvr>
                                        <p:cTn id="34" dur="42" decel="50000">
                                          <p:stCondLst>
                                            <p:cond delay="417"/>
                                          </p:stCondLst>
                                        </p:cTn>
                                        <p:tgtEl>
                                          <p:spTgt spid="5">
                                            <p:bg/>
                                          </p:spTgt>
                                        </p:tgtEl>
                                      </p:cBhvr>
                                      <p:to x="100000" y="100000"/>
                                    </p:animScale>
                                    <p:animScale>
                                      <p:cBhvr>
                                        <p:cTn id="35" dur="7">
                                          <p:stCondLst>
                                            <p:cond delay="452"/>
                                          </p:stCondLst>
                                        </p:cTn>
                                        <p:tgtEl>
                                          <p:spTgt spid="5">
                                            <p:bg/>
                                          </p:spTgt>
                                        </p:tgtEl>
                                      </p:cBhvr>
                                      <p:to x="100000" y="95000"/>
                                    </p:animScale>
                                    <p:animScale>
                                      <p:cBhvr>
                                        <p:cTn id="36" dur="42" decel="50000">
                                          <p:stCondLst>
                                            <p:cond delay="459"/>
                                          </p:stCondLst>
                                        </p:cTn>
                                        <p:tgtEl>
                                          <p:spTgt spid="5">
                                            <p:bg/>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90">
          <a:fgClr>
            <a:srgbClr val="A60E3D"/>
          </a:fgClr>
          <a:bgClr>
            <a:schemeClr val="bg1"/>
          </a:bgClr>
        </a:pattFill>
        <a:effectLst/>
      </p:bgPr>
    </p:bg>
    <p:spTree>
      <p:nvGrpSpPr>
        <p:cNvPr id="1" name=""/>
        <p:cNvGrpSpPr/>
        <p:nvPr/>
      </p:nvGrpSpPr>
      <p:grpSpPr>
        <a:xfrm>
          <a:off x="0" y="0"/>
          <a:ext cx="0" cy="0"/>
          <a:chOff x="0" y="0"/>
          <a:chExt cx="0" cy="0"/>
        </a:xfrm>
      </p:grpSpPr>
      <p:sp>
        <p:nvSpPr>
          <p:cNvPr id="2" name="Akış Çizelgesi: Sonlandırıcı 1"/>
          <p:cNvSpPr/>
          <p:nvPr/>
        </p:nvSpPr>
        <p:spPr>
          <a:xfrm>
            <a:off x="1043608" y="1484784"/>
            <a:ext cx="7488832" cy="700582"/>
          </a:xfrm>
          <a:prstGeom prst="flowChartTerminator">
            <a:avLst/>
          </a:prstGeom>
          <a:ln w="76200">
            <a:solidFill>
              <a:srgbClr val="A60E3D"/>
            </a:solidFill>
          </a:ln>
          <a:effectLst>
            <a:glow rad="444500">
              <a:schemeClr val="bg1"/>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80000"/>
              </a:lnSpc>
            </a:pPr>
            <a:r>
              <a:rPr lang="tr-TR" sz="3200" b="1" dirty="0" smtClean="0">
                <a:solidFill>
                  <a:srgbClr val="DB1B49"/>
                </a:solidFill>
                <a:latin typeface="Nyala" pitchFamily="2" charset="0"/>
              </a:rPr>
              <a:t>Çalışmayı tamamlamadan bırakmak</a:t>
            </a:r>
          </a:p>
        </p:txBody>
      </p:sp>
      <p:sp>
        <p:nvSpPr>
          <p:cNvPr id="6" name="Akış Çizelgesi: Sonlandırıcı 1"/>
          <p:cNvSpPr/>
          <p:nvPr/>
        </p:nvSpPr>
        <p:spPr>
          <a:xfrm>
            <a:off x="179512" y="188640"/>
            <a:ext cx="7128792" cy="822305"/>
          </a:xfrm>
          <a:prstGeom prst="flowChartTerminator">
            <a:avLst/>
          </a:prstGeom>
          <a:ln w="76200">
            <a:solidFill>
              <a:srgbClr val="A60E3D"/>
            </a:solidFill>
          </a:ln>
          <a:effectLst>
            <a:glow rad="444500">
              <a:schemeClr val="bg1"/>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sz="3200" b="1" dirty="0" smtClean="0">
                <a:solidFill>
                  <a:srgbClr val="FF0066"/>
                </a:solidFill>
                <a:latin typeface="Nyala" pitchFamily="2" charset="0"/>
              </a:rPr>
              <a:t>Çalışma anında hayallere dalmak</a:t>
            </a:r>
            <a:endParaRPr lang="tr-TR" sz="3200" b="1" dirty="0">
              <a:solidFill>
                <a:prstClr val="black"/>
              </a:solidFill>
              <a:latin typeface="Nyala" pitchFamily="2" charset="0"/>
            </a:endParaRPr>
          </a:p>
        </p:txBody>
      </p:sp>
      <p:pic>
        <p:nvPicPr>
          <p:cNvPr id="5122" name="Picture 2" descr="C:\Users\Mine\Desktop\GÖRSELLER\images (1).jpg"/>
          <p:cNvPicPr>
            <a:picLocks noChangeAspect="1" noChangeArrowheads="1"/>
          </p:cNvPicPr>
          <p:nvPr/>
        </p:nvPicPr>
        <p:blipFill>
          <a:blip r:embed="rId2" cstate="print"/>
          <a:srcRect/>
          <a:stretch>
            <a:fillRect/>
          </a:stretch>
        </p:blipFill>
        <p:spPr bwMode="auto">
          <a:xfrm>
            <a:off x="1475657" y="5157192"/>
            <a:ext cx="2376264" cy="1700808"/>
          </a:xfrm>
          <a:prstGeom prst="rect">
            <a:avLst/>
          </a:prstGeom>
          <a:noFill/>
        </p:spPr>
      </p:pic>
      <p:pic>
        <p:nvPicPr>
          <p:cNvPr id="5123" name="Picture 3" descr="C:\Users\Mine\Desktop\GÖRSELLER\o_scrisoare_pierduta-caracterizarea_lui_tipatescu.jpg"/>
          <p:cNvPicPr>
            <a:picLocks noChangeAspect="1" noChangeArrowheads="1"/>
          </p:cNvPicPr>
          <p:nvPr/>
        </p:nvPicPr>
        <p:blipFill>
          <a:blip r:embed="rId3" cstate="print"/>
          <a:srcRect/>
          <a:stretch>
            <a:fillRect/>
          </a:stretch>
        </p:blipFill>
        <p:spPr bwMode="auto">
          <a:xfrm>
            <a:off x="3851920" y="5157192"/>
            <a:ext cx="2476500" cy="1700808"/>
          </a:xfrm>
          <a:prstGeom prst="rect">
            <a:avLst/>
          </a:prstGeom>
          <a:noFill/>
        </p:spPr>
      </p:pic>
      <p:pic>
        <p:nvPicPr>
          <p:cNvPr id="5124" name="Picture 4" descr="C:\Users\Mine\Desktop\GÖRSELLER\images (9).jpg"/>
          <p:cNvPicPr>
            <a:picLocks noChangeAspect="1" noChangeArrowheads="1"/>
          </p:cNvPicPr>
          <p:nvPr/>
        </p:nvPicPr>
        <p:blipFill>
          <a:blip r:embed="rId4" cstate="print"/>
          <a:srcRect/>
          <a:stretch>
            <a:fillRect/>
          </a:stretch>
        </p:blipFill>
        <p:spPr bwMode="auto">
          <a:xfrm>
            <a:off x="6300192" y="5157192"/>
            <a:ext cx="1771650" cy="1700808"/>
          </a:xfrm>
          <a:prstGeom prst="rect">
            <a:avLst/>
          </a:prstGeom>
          <a:noFill/>
        </p:spPr>
      </p:pic>
      <p:sp>
        <p:nvSpPr>
          <p:cNvPr id="7" name="Akış Çizelgesi: Sonlandırıcı 1"/>
          <p:cNvSpPr/>
          <p:nvPr/>
        </p:nvSpPr>
        <p:spPr>
          <a:xfrm>
            <a:off x="179512" y="2708920"/>
            <a:ext cx="7488832" cy="700582"/>
          </a:xfrm>
          <a:prstGeom prst="flowChartTerminator">
            <a:avLst/>
          </a:prstGeom>
          <a:ln w="76200">
            <a:solidFill>
              <a:srgbClr val="A60E3D"/>
            </a:solidFill>
          </a:ln>
          <a:effectLst>
            <a:glow rad="444500">
              <a:schemeClr val="bg1"/>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80000"/>
              </a:lnSpc>
            </a:pPr>
            <a:r>
              <a:rPr lang="tr-TR" sz="3200" dirty="0" smtClean="0">
                <a:solidFill>
                  <a:srgbClr val="DB1B49"/>
                </a:solidFill>
                <a:latin typeface="Nyala" pitchFamily="2" charset="0"/>
              </a:rPr>
              <a:t>Arkadaşlara “hayır!” diyememek</a:t>
            </a:r>
          </a:p>
        </p:txBody>
      </p:sp>
      <p:sp>
        <p:nvSpPr>
          <p:cNvPr id="9" name="Akış Çizelgesi: Sonlandırıcı 1"/>
          <p:cNvSpPr/>
          <p:nvPr/>
        </p:nvSpPr>
        <p:spPr>
          <a:xfrm>
            <a:off x="1043608" y="3640223"/>
            <a:ext cx="7488832" cy="1254556"/>
          </a:xfrm>
          <a:prstGeom prst="flowChartTerminator">
            <a:avLst/>
          </a:prstGeom>
          <a:ln w="76200">
            <a:solidFill>
              <a:srgbClr val="A60E3D"/>
            </a:solidFill>
          </a:ln>
          <a:effectLst>
            <a:glow rad="444500">
              <a:schemeClr val="bg1"/>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80000"/>
              </a:lnSpc>
            </a:pPr>
            <a:r>
              <a:rPr lang="tr-TR" sz="3200" b="1" dirty="0" smtClean="0">
                <a:solidFill>
                  <a:srgbClr val="DB1B49"/>
                </a:solidFill>
                <a:latin typeface="Nyala" pitchFamily="2" charset="0"/>
              </a:rPr>
              <a:t>Televizyona takılıp </a:t>
            </a:r>
            <a:r>
              <a:rPr lang="tr-TR" sz="3200" b="1" dirty="0" smtClean="0">
                <a:solidFill>
                  <a:srgbClr val="DB1B49"/>
                </a:solidFill>
                <a:latin typeface="Nyala" pitchFamily="2" charset="0"/>
              </a:rPr>
              <a:t>kalmak </a:t>
            </a:r>
          </a:p>
          <a:p>
            <a:pPr algn="ctr">
              <a:lnSpc>
                <a:spcPct val="80000"/>
              </a:lnSpc>
            </a:pPr>
            <a:r>
              <a:rPr lang="tr-TR" sz="3200" b="1" dirty="0" smtClean="0">
                <a:solidFill>
                  <a:srgbClr val="7030A0"/>
                </a:solidFill>
                <a:latin typeface="Nyala" pitchFamily="2" charset="0"/>
              </a:rPr>
              <a:t>SİZİ YOLUNUZDAN ALIKOYAR</a:t>
            </a:r>
            <a:endParaRPr lang="tr-TR" sz="3200" b="1" dirty="0" smtClean="0">
              <a:solidFill>
                <a:srgbClr val="7030A0"/>
              </a:solidFill>
              <a:latin typeface="Nyala" pitchFamily="2"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9" name="8 Metin kutusu"/>
          <p:cNvSpPr txBox="1"/>
          <p:nvPr/>
        </p:nvSpPr>
        <p:spPr>
          <a:xfrm>
            <a:off x="611560" y="764704"/>
            <a:ext cx="1338828" cy="2554545"/>
          </a:xfrm>
          <a:prstGeom prst="rect">
            <a:avLst/>
          </a:prstGeom>
          <a:noFill/>
        </p:spPr>
        <p:txBody>
          <a:bodyPr wrap="none" rtlCol="0">
            <a:spAutoFit/>
          </a:bodyPr>
          <a:lstStyle/>
          <a:p>
            <a:pPr marL="1143000" indent="-1143000"/>
            <a:endParaRPr lang="tr-TR" sz="4000" b="1" dirty="0" smtClean="0">
              <a:solidFill>
                <a:prstClr val="black"/>
              </a:solidFill>
              <a:latin typeface="Nyala" pitchFamily="2" charset="0"/>
            </a:endParaRPr>
          </a:p>
          <a:p>
            <a:pPr marL="1143000" indent="-1143000">
              <a:buFontTx/>
              <a:buAutoNum type="arabicPeriod"/>
            </a:pPr>
            <a:endParaRPr lang="tr-TR" sz="6000" dirty="0" smtClean="0">
              <a:solidFill>
                <a:srgbClr val="DB1B49"/>
              </a:solidFill>
              <a:latin typeface="Nyala" pitchFamily="2" charset="0"/>
            </a:endParaRPr>
          </a:p>
          <a:p>
            <a:endParaRPr lang="tr-TR" sz="6000" dirty="0">
              <a:solidFill>
                <a:srgbClr val="DB1B49"/>
              </a:solidFill>
              <a:latin typeface="Nyala" pitchFamily="2" charset="0"/>
            </a:endParaRPr>
          </a:p>
        </p:txBody>
      </p:sp>
      <p:sp>
        <p:nvSpPr>
          <p:cNvPr id="10" name="9 Yuvarlatılmış Dikdörtgen"/>
          <p:cNvSpPr/>
          <p:nvPr/>
        </p:nvSpPr>
        <p:spPr>
          <a:xfrm>
            <a:off x="1115616" y="548680"/>
            <a:ext cx="6768752" cy="1080120"/>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YARARLI VE YARARSIZ DÜŞÜNCELER</a:t>
            </a:r>
          </a:p>
        </p:txBody>
      </p:sp>
      <p:pic>
        <p:nvPicPr>
          <p:cNvPr id="2050" name="Picture 2" descr="http://images.clipartlogo.com/files/images/16/169926/emoticons-sad-face_t"/>
          <p:cNvPicPr>
            <a:picLocks noChangeAspect="1" noChangeArrowheads="1"/>
          </p:cNvPicPr>
          <p:nvPr/>
        </p:nvPicPr>
        <p:blipFill>
          <a:blip r:embed="rId2" cstate="print"/>
          <a:srcRect/>
          <a:stretch>
            <a:fillRect/>
          </a:stretch>
        </p:blipFill>
        <p:spPr bwMode="auto">
          <a:xfrm>
            <a:off x="1043608" y="4365104"/>
            <a:ext cx="1881758" cy="1881759"/>
          </a:xfrm>
          <a:prstGeom prst="rect">
            <a:avLst/>
          </a:prstGeom>
          <a:noFill/>
        </p:spPr>
      </p:pic>
      <p:pic>
        <p:nvPicPr>
          <p:cNvPr id="2" name="Picture 4" descr="https://pixabay.com/static/uploads/photo/2012/04/05/01/05/smiley-25514_640.png"/>
          <p:cNvPicPr>
            <a:picLocks noChangeAspect="1" noChangeArrowheads="1"/>
          </p:cNvPicPr>
          <p:nvPr/>
        </p:nvPicPr>
        <p:blipFill>
          <a:blip r:embed="rId3" cstate="print"/>
          <a:srcRect/>
          <a:stretch>
            <a:fillRect/>
          </a:stretch>
        </p:blipFill>
        <p:spPr bwMode="auto">
          <a:xfrm>
            <a:off x="5508104" y="4293096"/>
            <a:ext cx="1944216" cy="1941179"/>
          </a:xfrm>
          <a:prstGeom prst="rect">
            <a:avLst/>
          </a:prstGeom>
          <a:noFill/>
        </p:spPr>
      </p:pic>
      <p:sp>
        <p:nvSpPr>
          <p:cNvPr id="8" name="7 Köşeleri Yuvarlanmış Dikdörtgen Belirtme Çizgisi"/>
          <p:cNvSpPr/>
          <p:nvPr/>
        </p:nvSpPr>
        <p:spPr>
          <a:xfrm>
            <a:off x="179512" y="2276872"/>
            <a:ext cx="3312368" cy="1944216"/>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800" dirty="0" smtClean="0">
                <a:solidFill>
                  <a:schemeClr val="tx1"/>
                </a:solidFill>
                <a:latin typeface="Nyala" pitchFamily="2" charset="0"/>
              </a:rPr>
              <a:t>Biliyorum derslerimde başarılı olamayacağım.</a:t>
            </a:r>
            <a:endParaRPr lang="tr-TR" sz="2800" dirty="0">
              <a:solidFill>
                <a:schemeClr val="tx1"/>
              </a:solidFill>
              <a:latin typeface="Nyala" pitchFamily="2" charset="0"/>
            </a:endParaRPr>
          </a:p>
        </p:txBody>
      </p:sp>
      <p:sp>
        <p:nvSpPr>
          <p:cNvPr id="11" name="10 Köşeleri Yuvarlanmış Dikdörtgen Belirtme Çizgisi"/>
          <p:cNvSpPr/>
          <p:nvPr/>
        </p:nvSpPr>
        <p:spPr>
          <a:xfrm flipH="1">
            <a:off x="5076056" y="2276872"/>
            <a:ext cx="3159968" cy="1944216"/>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tx1"/>
                </a:solidFill>
                <a:latin typeface="Nyala" pitchFamily="2" charset="0"/>
              </a:rPr>
              <a:t>Başarmak için elimden geleni yapacağım!</a:t>
            </a:r>
            <a:endParaRPr lang="tr-TR" sz="2800" dirty="0">
              <a:solidFill>
                <a:schemeClr val="tx1"/>
              </a:solidFill>
              <a:latin typeface="Nyala" pitchFamily="2"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xEl>
                                              <p:pRg st="0" end="0"/>
                                            </p:txEl>
                                          </p:spTgt>
                                        </p:tgtEl>
                                      </p:cBhvr>
                                    </p:animEffect>
                                    <p:animScale>
                                      <p:cBhvr>
                                        <p:cTn id="7" dur="250" autoRev="1" fill="hold"/>
                                        <p:tgtEl>
                                          <p:spTgt spid="1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90">
          <a:fgClr>
            <a:srgbClr val="002060"/>
          </a:fgClr>
          <a:bgClr>
            <a:schemeClr val="bg1"/>
          </a:bgClr>
        </a:pattFill>
        <a:effectLst/>
      </p:bgPr>
    </p:bg>
    <p:spTree>
      <p:nvGrpSpPr>
        <p:cNvPr id="1" name=""/>
        <p:cNvGrpSpPr/>
        <p:nvPr/>
      </p:nvGrpSpPr>
      <p:grpSpPr>
        <a:xfrm>
          <a:off x="0" y="0"/>
          <a:ext cx="0" cy="0"/>
          <a:chOff x="0" y="0"/>
          <a:chExt cx="0" cy="0"/>
        </a:xfrm>
      </p:grpSpPr>
      <p:pic>
        <p:nvPicPr>
          <p:cNvPr id="5" name="Picture 2" descr="http://images.clipartlogo.com/files/images/16/169926/emoticons-sad-face_t"/>
          <p:cNvPicPr>
            <a:picLocks noChangeAspect="1" noChangeArrowheads="1"/>
          </p:cNvPicPr>
          <p:nvPr/>
        </p:nvPicPr>
        <p:blipFill>
          <a:blip r:embed="rId2" cstate="print"/>
          <a:srcRect/>
          <a:stretch>
            <a:fillRect/>
          </a:stretch>
        </p:blipFill>
        <p:spPr bwMode="auto">
          <a:xfrm>
            <a:off x="971600" y="4365104"/>
            <a:ext cx="1881758" cy="1881759"/>
          </a:xfrm>
          <a:prstGeom prst="rect">
            <a:avLst/>
          </a:prstGeom>
          <a:noFill/>
        </p:spPr>
      </p:pic>
      <p:pic>
        <p:nvPicPr>
          <p:cNvPr id="6" name="Picture 4" descr="https://pixabay.com/static/uploads/photo/2012/04/05/01/05/smiley-25514_640.png"/>
          <p:cNvPicPr>
            <a:picLocks noChangeAspect="1" noChangeArrowheads="1"/>
          </p:cNvPicPr>
          <p:nvPr/>
        </p:nvPicPr>
        <p:blipFill>
          <a:blip r:embed="rId3" cstate="print"/>
          <a:srcRect/>
          <a:stretch>
            <a:fillRect/>
          </a:stretch>
        </p:blipFill>
        <p:spPr bwMode="auto">
          <a:xfrm>
            <a:off x="5652120" y="4365104"/>
            <a:ext cx="1944216" cy="1941179"/>
          </a:xfrm>
          <a:prstGeom prst="rect">
            <a:avLst/>
          </a:prstGeom>
          <a:noFill/>
        </p:spPr>
      </p:pic>
      <p:sp>
        <p:nvSpPr>
          <p:cNvPr id="7" name="6 Köşeleri Yuvarlanmış Dikdörtgen Belirtme Çizgisi"/>
          <p:cNvSpPr/>
          <p:nvPr/>
        </p:nvSpPr>
        <p:spPr>
          <a:xfrm>
            <a:off x="179512" y="2132856"/>
            <a:ext cx="3312368" cy="1944216"/>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800" b="1" dirty="0" smtClean="0">
                <a:solidFill>
                  <a:schemeClr val="tx1"/>
                </a:solidFill>
                <a:latin typeface="Nyala" pitchFamily="2" charset="0"/>
              </a:rPr>
              <a:t>Ödev yapmak çok zor. Keşke hiç ödev olmasa</a:t>
            </a:r>
            <a:endParaRPr lang="tr-TR" sz="2800" b="1" dirty="0">
              <a:solidFill>
                <a:schemeClr val="tx1"/>
              </a:solidFill>
              <a:latin typeface="Nyala" pitchFamily="2" charset="0"/>
            </a:endParaRPr>
          </a:p>
        </p:txBody>
      </p:sp>
      <p:sp>
        <p:nvSpPr>
          <p:cNvPr id="8" name="7 Köşeleri Yuvarlanmış Dikdörtgen Belirtme Çizgisi"/>
          <p:cNvSpPr/>
          <p:nvPr/>
        </p:nvSpPr>
        <p:spPr>
          <a:xfrm flipH="1">
            <a:off x="5220072" y="2132856"/>
            <a:ext cx="3159968" cy="1944216"/>
          </a:xfrm>
          <a:prstGeom prst="wedgeRoundRectCallout">
            <a:avLst/>
          </a:prstGeom>
          <a:solidFill>
            <a:schemeClr val="bg1"/>
          </a:solidFill>
          <a:ln w="63500" cmpd="sng">
            <a:solidFill>
              <a:srgbClr val="DB1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dirty="0" smtClean="0">
              <a:solidFill>
                <a:schemeClr val="tx1"/>
              </a:solidFill>
              <a:latin typeface="Nyala" pitchFamily="2" charset="0"/>
            </a:endParaRPr>
          </a:p>
          <a:p>
            <a:pPr algn="ctr"/>
            <a:r>
              <a:rPr lang="tr-TR" sz="2800" b="1" dirty="0" smtClean="0">
                <a:solidFill>
                  <a:schemeClr val="tx1"/>
                </a:solidFill>
                <a:latin typeface="Nyala" pitchFamily="2" charset="0"/>
              </a:rPr>
              <a:t>Ödev yapmak yeni şeyler öğrenmek çok eğlenceli</a:t>
            </a:r>
          </a:p>
          <a:p>
            <a:pPr algn="ctr"/>
            <a:endParaRPr lang="tr-TR" sz="2400" dirty="0">
              <a:solidFill>
                <a:schemeClr val="tx1"/>
              </a:solidFill>
              <a:latin typeface="Nyala" pitchFamily="2" charset="0"/>
            </a:endParaRPr>
          </a:p>
        </p:txBody>
      </p:sp>
      <p:sp>
        <p:nvSpPr>
          <p:cNvPr id="9" name="8 Yuvarlatılmış Dikdörtgen"/>
          <p:cNvSpPr/>
          <p:nvPr/>
        </p:nvSpPr>
        <p:spPr>
          <a:xfrm>
            <a:off x="1115616" y="476672"/>
            <a:ext cx="6768752" cy="1080120"/>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YARARLI VE YARARSIZ DÜŞÜNCELER</a:t>
            </a: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xEl>
                                              <p:pRg st="0" end="0"/>
                                            </p:txEl>
                                          </p:spTgt>
                                        </p:tgtEl>
                                      </p:cBhvr>
                                    </p:animEffect>
                                    <p:animScale>
                                      <p:cBhvr>
                                        <p:cTn id="7" dur="250" autoRev="1" fill="hold"/>
                                        <p:tgtEl>
                                          <p:spTgt spid="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bg1"/>
          </a:bgClr>
        </a:pattFill>
        <a:effectLst/>
      </p:bgPr>
    </p:bg>
    <p:spTree>
      <p:nvGrpSpPr>
        <p:cNvPr id="1" name=""/>
        <p:cNvGrpSpPr/>
        <p:nvPr/>
      </p:nvGrpSpPr>
      <p:grpSpPr>
        <a:xfrm>
          <a:off x="0" y="0"/>
          <a:ext cx="0" cy="0"/>
          <a:chOff x="0" y="0"/>
          <a:chExt cx="0" cy="0"/>
        </a:xfrm>
      </p:grpSpPr>
      <p:pic>
        <p:nvPicPr>
          <p:cNvPr id="1036" name="Picture 12" descr="C:\Users\Nesrin\Desktop\dehb\ogrb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20" y="2786058"/>
            <a:ext cx="3105150" cy="3733800"/>
          </a:xfrm>
          <a:prstGeom prst="plaque">
            <a:avLst/>
          </a:prstGeom>
          <a:noFill/>
          <a:ln>
            <a:noFill/>
          </a:ln>
          <a:effectLst>
            <a:glow rad="228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rgbClr val="FFFFFF"/>
                </a:solidFill>
              </a14:hiddenFill>
            </a:ext>
          </a:extLst>
        </p:spPr>
      </p:pic>
      <p:sp>
        <p:nvSpPr>
          <p:cNvPr id="5" name="Dikdörtgen 2"/>
          <p:cNvSpPr/>
          <p:nvPr/>
        </p:nvSpPr>
        <p:spPr>
          <a:xfrm>
            <a:off x="3923928" y="2348880"/>
            <a:ext cx="4176464" cy="3083921"/>
          </a:xfrm>
          <a:prstGeom prst="rect">
            <a:avLst/>
          </a:prstGeom>
          <a:ln w="57150">
            <a:solidFill>
              <a:srgbClr val="FFC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pPr>
            <a:r>
              <a:rPr lang="tr-TR" sz="3600" u="sng" dirty="0" smtClean="0">
                <a:latin typeface="Nyala" pitchFamily="2" charset="0"/>
              </a:rPr>
              <a:t>Plan demek:</a:t>
            </a:r>
          </a:p>
          <a:p>
            <a:pPr>
              <a:lnSpc>
                <a:spcPct val="90000"/>
              </a:lnSpc>
            </a:pPr>
            <a:r>
              <a:rPr lang="tr-TR" sz="3600" dirty="0" smtClean="0">
                <a:latin typeface="Nyala" pitchFamily="2" charset="0"/>
              </a:rPr>
              <a:t>"nasıl", </a:t>
            </a:r>
          </a:p>
          <a:p>
            <a:pPr>
              <a:lnSpc>
                <a:spcPct val="90000"/>
              </a:lnSpc>
            </a:pPr>
            <a:r>
              <a:rPr lang="tr-TR" sz="3600" dirty="0" smtClean="0">
                <a:latin typeface="Nyala" pitchFamily="2" charset="0"/>
              </a:rPr>
              <a:t>"ne zaman" ve </a:t>
            </a:r>
          </a:p>
          <a:p>
            <a:pPr>
              <a:lnSpc>
                <a:spcPct val="90000"/>
              </a:lnSpc>
            </a:pPr>
            <a:r>
              <a:rPr lang="tr-TR" sz="3600" dirty="0" smtClean="0">
                <a:latin typeface="Nyala" pitchFamily="2" charset="0"/>
              </a:rPr>
              <a:t>"nerede" çalışacağınıza karar vermek demektir.</a:t>
            </a:r>
            <a:r>
              <a:rPr lang="tr-TR" sz="3200" dirty="0" smtClean="0"/>
              <a:t>  </a:t>
            </a:r>
          </a:p>
        </p:txBody>
      </p:sp>
      <p:sp>
        <p:nvSpPr>
          <p:cNvPr id="7" name="6 Yuvarlatılmış Dikdörtgen"/>
          <p:cNvSpPr/>
          <p:nvPr/>
        </p:nvSpPr>
        <p:spPr>
          <a:xfrm>
            <a:off x="3786182" y="548680"/>
            <a:ext cx="3882162" cy="792088"/>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 PLAN YAPMALISIN</a:t>
            </a:r>
          </a:p>
        </p:txBody>
      </p:sp>
      <p:pic>
        <p:nvPicPr>
          <p:cNvPr id="6" name="Picture 3" descr="C:\Users\Mine\Desktop\GÖRSELLER\sinavrehberim_132786567121.gif"/>
          <p:cNvPicPr>
            <a:picLocks noChangeAspect="1" noChangeArrowheads="1"/>
          </p:cNvPicPr>
          <p:nvPr/>
        </p:nvPicPr>
        <p:blipFill>
          <a:blip r:embed="rId3" cstate="print"/>
          <a:srcRect/>
          <a:stretch>
            <a:fillRect/>
          </a:stretch>
        </p:blipFill>
        <p:spPr bwMode="auto">
          <a:xfrm>
            <a:off x="642910" y="142852"/>
            <a:ext cx="2664296" cy="2508149"/>
          </a:xfrm>
          <a:prstGeom prst="rect">
            <a:avLst/>
          </a:prstGeom>
          <a:noFill/>
        </p:spPr>
      </p:pic>
    </p:spTree>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amond(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amond(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dissolve">
                                      <p:cBhvr>
                                        <p:cTn id="27" dur="500"/>
                                        <p:tgtEl>
                                          <p:spTgt spid="1036"/>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7">
                                            <p:txEl>
                                              <p:pRg st="0" end="0"/>
                                            </p:txEl>
                                          </p:spTgt>
                                        </p:tgtEl>
                                      </p:cBhvr>
                                    </p:animEffect>
                                    <p:animScale>
                                      <p:cBhvr>
                                        <p:cTn id="32" dur="250" autoRev="1" fill="hold"/>
                                        <p:tgtEl>
                                          <p:spTgt spid="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pattFill prst="pct90">
          <a:fgClr>
            <a:srgbClr val="A60E3D"/>
          </a:fgClr>
          <a:bgClr>
            <a:schemeClr val="bg1"/>
          </a:bgClr>
        </a:pattFill>
        <a:effectLst/>
      </p:bgPr>
    </p:bg>
    <p:spTree>
      <p:nvGrpSpPr>
        <p:cNvPr id="1" name=""/>
        <p:cNvGrpSpPr/>
        <p:nvPr/>
      </p:nvGrpSpPr>
      <p:grpSpPr>
        <a:xfrm>
          <a:off x="0" y="0"/>
          <a:ext cx="0" cy="0"/>
          <a:chOff x="0" y="0"/>
          <a:chExt cx="0" cy="0"/>
        </a:xfrm>
      </p:grpSpPr>
      <p:sp>
        <p:nvSpPr>
          <p:cNvPr id="10" name="9 Yuvarlatılmış Dikdörtgen"/>
          <p:cNvSpPr/>
          <p:nvPr/>
        </p:nvSpPr>
        <p:spPr>
          <a:xfrm>
            <a:off x="899592" y="548680"/>
            <a:ext cx="7272808" cy="1080120"/>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latin typeface="Nyala" pitchFamily="2" charset="0"/>
              </a:rPr>
              <a:t>YARARLI VE YARARSIZ DÜŞÜNCELER</a:t>
            </a:r>
          </a:p>
        </p:txBody>
      </p:sp>
      <p:pic>
        <p:nvPicPr>
          <p:cNvPr id="11" name="Picture 2" descr="http://images.clipartlogo.com/files/images/16/169926/emoticons-sad-face_t"/>
          <p:cNvPicPr>
            <a:picLocks noChangeAspect="1" noChangeArrowheads="1"/>
          </p:cNvPicPr>
          <p:nvPr/>
        </p:nvPicPr>
        <p:blipFill>
          <a:blip r:embed="rId2" cstate="print"/>
          <a:srcRect/>
          <a:stretch>
            <a:fillRect/>
          </a:stretch>
        </p:blipFill>
        <p:spPr bwMode="auto">
          <a:xfrm>
            <a:off x="1259632" y="4437112"/>
            <a:ext cx="1881758" cy="1881759"/>
          </a:xfrm>
          <a:prstGeom prst="rect">
            <a:avLst/>
          </a:prstGeom>
          <a:noFill/>
        </p:spPr>
      </p:pic>
      <p:pic>
        <p:nvPicPr>
          <p:cNvPr id="12" name="Picture 4" descr="https://pixabay.com/static/uploads/photo/2012/04/05/01/05/smiley-25514_640.png"/>
          <p:cNvPicPr>
            <a:picLocks noChangeAspect="1" noChangeArrowheads="1"/>
          </p:cNvPicPr>
          <p:nvPr/>
        </p:nvPicPr>
        <p:blipFill>
          <a:blip r:embed="rId3" cstate="print"/>
          <a:srcRect/>
          <a:stretch>
            <a:fillRect/>
          </a:stretch>
        </p:blipFill>
        <p:spPr bwMode="auto">
          <a:xfrm>
            <a:off x="5508104" y="4365104"/>
            <a:ext cx="1872208" cy="1869283"/>
          </a:xfrm>
          <a:prstGeom prst="rect">
            <a:avLst/>
          </a:prstGeom>
          <a:noFill/>
        </p:spPr>
      </p:pic>
      <p:sp>
        <p:nvSpPr>
          <p:cNvPr id="13" name="12 Köşeleri Yuvarlanmış Dikdörtgen Belirtme Çizgisi"/>
          <p:cNvSpPr/>
          <p:nvPr/>
        </p:nvSpPr>
        <p:spPr>
          <a:xfrm>
            <a:off x="611560" y="2204864"/>
            <a:ext cx="3312368" cy="1944216"/>
          </a:xfrm>
          <a:prstGeom prst="wedgeRoundRectCallout">
            <a:avLst/>
          </a:prstGeom>
          <a:solidFill>
            <a:schemeClr val="bg1"/>
          </a:solidFill>
          <a:ln w="635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latin typeface="Nyala" pitchFamily="2" charset="0"/>
              </a:rPr>
              <a:t>Matematik çok zor, başaramayacağım.</a:t>
            </a:r>
            <a:endParaRPr lang="tr-TR" sz="2800" b="1" dirty="0">
              <a:solidFill>
                <a:schemeClr val="tx1"/>
              </a:solidFill>
              <a:latin typeface="Nyala" pitchFamily="2" charset="0"/>
            </a:endParaRPr>
          </a:p>
        </p:txBody>
      </p:sp>
      <p:sp>
        <p:nvSpPr>
          <p:cNvPr id="14" name="13 Köşeleri Yuvarlanmış Dikdörtgen Belirtme Çizgisi"/>
          <p:cNvSpPr/>
          <p:nvPr/>
        </p:nvSpPr>
        <p:spPr>
          <a:xfrm flipH="1">
            <a:off x="5220072" y="2204864"/>
            <a:ext cx="3159968" cy="1944216"/>
          </a:xfrm>
          <a:prstGeom prst="wedgeRoundRectCallout">
            <a:avLst/>
          </a:prstGeom>
          <a:solidFill>
            <a:schemeClr val="bg1"/>
          </a:solidFill>
          <a:ln w="63500" cmpd="sng">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r>
              <a:rPr lang="tr-TR" sz="2400" b="1" dirty="0" smtClean="0">
                <a:solidFill>
                  <a:schemeClr val="tx1"/>
                </a:solidFill>
                <a:latin typeface="Nyala" pitchFamily="2" charset="0"/>
              </a:rPr>
              <a:t>Çok fazla örnek çözerek ve tekrar yaparak matematik dersinde başarılı olabilirim.</a:t>
            </a:r>
            <a:endParaRPr lang="tr-TR" sz="2400" b="1" dirty="0">
              <a:solidFill>
                <a:schemeClr val="tx1"/>
              </a:solidFill>
              <a:latin typeface="Nyala" pitchFamily="2"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xEl>
                                              <p:pRg st="0" end="0"/>
                                            </p:txEl>
                                          </p:spTgt>
                                        </p:tgtEl>
                                      </p:cBhvr>
                                    </p:animEffect>
                                    <p:animScale>
                                      <p:cBhvr>
                                        <p:cTn id="7" dur="250" autoRev="1" fill="hold"/>
                                        <p:tgtEl>
                                          <p:spTgt spid="1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1"/>
          </p:nvPr>
        </p:nvSpPr>
        <p:spPr/>
        <p:txBody>
          <a:bodyPr/>
          <a:lstStyle/>
          <a:p>
            <a:pPr>
              <a:defRPr/>
            </a:pPr>
            <a:r>
              <a:rPr lang="en-US"/>
              <a:t> </a:t>
            </a:r>
          </a:p>
        </p:txBody>
      </p:sp>
      <p:sp>
        <p:nvSpPr>
          <p:cNvPr id="6" name="5 Slayt Numarası Yer Tutucusu"/>
          <p:cNvSpPr>
            <a:spLocks noGrp="1"/>
          </p:cNvSpPr>
          <p:nvPr>
            <p:ph type="sldNum" sz="quarter" idx="12"/>
          </p:nvPr>
        </p:nvSpPr>
        <p:spPr/>
        <p:txBody>
          <a:bodyPr/>
          <a:lstStyle/>
          <a:p>
            <a:pPr>
              <a:defRPr/>
            </a:pPr>
            <a:fld id="{3F1F3415-B8A1-4D96-8905-2B4137140F1B}" type="slidenum">
              <a:rPr lang="en-US"/>
              <a:pPr>
                <a:defRPr/>
              </a:pPr>
              <a:t>31</a:t>
            </a:fld>
            <a:endParaRPr lang="en-US"/>
          </a:p>
        </p:txBody>
      </p:sp>
      <p:sp>
        <p:nvSpPr>
          <p:cNvPr id="61442" name="Rectangle 2"/>
          <p:cNvSpPr>
            <a:spLocks noGrp="1" noChangeArrowheads="1"/>
          </p:cNvSpPr>
          <p:nvPr>
            <p:ph type="title"/>
          </p:nvPr>
        </p:nvSpPr>
        <p:spPr/>
        <p:txBody>
          <a:bodyPr/>
          <a:lstStyle/>
          <a:p>
            <a:pPr algn="ctr" eaLnBrk="1" hangingPunct="1">
              <a:defRPr/>
            </a:pPr>
            <a:r>
              <a:rPr lang="tr-TR" sz="4000" b="1" dirty="0" smtClean="0">
                <a:solidFill>
                  <a:srgbClr val="C00000"/>
                </a:solidFill>
              </a:rPr>
              <a:t>UNUTMAYINIZ Kİ</a:t>
            </a:r>
          </a:p>
        </p:txBody>
      </p:sp>
      <p:sp>
        <p:nvSpPr>
          <p:cNvPr id="61443" name="Rectangle 3"/>
          <p:cNvSpPr>
            <a:spLocks noGrp="1" noChangeArrowheads="1"/>
          </p:cNvSpPr>
          <p:nvPr>
            <p:ph type="body" idx="1"/>
          </p:nvPr>
        </p:nvSpPr>
        <p:spPr/>
        <p:txBody>
          <a:bodyPr/>
          <a:lstStyle/>
          <a:p>
            <a:pPr algn="ctr" eaLnBrk="1" hangingPunct="1">
              <a:buFont typeface="Wingdings" pitchFamily="2" charset="2"/>
              <a:buNone/>
              <a:defRPr/>
            </a:pPr>
            <a:r>
              <a:rPr lang="tr-TR" b="1" dirty="0" smtClean="0">
                <a:solidFill>
                  <a:srgbClr val="C00000"/>
                </a:solidFill>
                <a:latin typeface="Arial Unicode MS" pitchFamily="34" charset="-128"/>
                <a:cs typeface="Times New Roman" pitchFamily="18" charset="0"/>
              </a:rPr>
              <a:t>Üşüyen insan, ateşi düşünerek ısınmaz.</a:t>
            </a:r>
            <a:endParaRPr lang="tr-TR" dirty="0" smtClean="0">
              <a:solidFill>
                <a:srgbClr val="C00000"/>
              </a:solidFill>
              <a:latin typeface="Arial Unicode MS" pitchFamily="34" charset="-128"/>
              <a:ea typeface="Arial Unicode MS" pitchFamily="34" charset="-128"/>
              <a:cs typeface="Arial Unicode MS" pitchFamily="34" charset="-128"/>
            </a:endParaRPr>
          </a:p>
          <a:p>
            <a:pPr algn="ctr" eaLnBrk="1" hangingPunct="1">
              <a:buFont typeface="Wingdings" pitchFamily="2" charset="2"/>
              <a:buNone/>
              <a:defRPr/>
            </a:pPr>
            <a:r>
              <a:rPr lang="tr-TR" b="1" dirty="0" smtClean="0">
                <a:solidFill>
                  <a:srgbClr val="C00000"/>
                </a:solidFill>
                <a:latin typeface="Arial Unicode MS" pitchFamily="34" charset="-128"/>
                <a:cs typeface="Times New Roman" pitchFamily="18" charset="0"/>
              </a:rPr>
              <a:t>Acıkan  insan nefis yemekleri düşünerek açlığını gidermez.</a:t>
            </a:r>
            <a:endParaRPr lang="tr-TR" dirty="0" smtClean="0">
              <a:solidFill>
                <a:srgbClr val="C00000"/>
              </a:solidFill>
              <a:latin typeface="Arial Unicode MS" pitchFamily="34" charset="-128"/>
              <a:ea typeface="Arial Unicode MS" pitchFamily="34" charset="-128"/>
              <a:cs typeface="Arial Unicode MS" pitchFamily="34" charset="-128"/>
            </a:endParaRPr>
          </a:p>
          <a:p>
            <a:pPr algn="ctr" eaLnBrk="1" hangingPunct="1">
              <a:buFont typeface="Wingdings" pitchFamily="2" charset="2"/>
              <a:buNone/>
              <a:defRPr/>
            </a:pPr>
            <a:r>
              <a:rPr lang="tr-TR" b="1" dirty="0" smtClean="0">
                <a:solidFill>
                  <a:srgbClr val="C00000"/>
                </a:solidFill>
                <a:latin typeface="Arial Unicode MS" pitchFamily="34" charset="-128"/>
                <a:cs typeface="Times New Roman" pitchFamily="18" charset="0"/>
              </a:rPr>
              <a:t>Sen de sadece çalışmak gerektiğini düşünerek başarılı olamazsın.</a:t>
            </a:r>
            <a:endParaRPr lang="tr-TR" dirty="0" smtClean="0">
              <a:solidFill>
                <a:srgbClr val="C00000"/>
              </a:solidFill>
              <a:latin typeface="Arial Unicode MS" pitchFamily="34" charset="-128"/>
              <a:ea typeface="Arial Unicode MS" pitchFamily="34" charset="-128"/>
              <a:cs typeface="Arial Unicode MS" pitchFamily="34" charset="-128"/>
            </a:endParaRPr>
          </a:p>
          <a:p>
            <a:pPr algn="ctr" eaLnBrk="1" hangingPunct="1">
              <a:buFont typeface="Wingdings" pitchFamily="2" charset="2"/>
              <a:buNone/>
              <a:defRPr/>
            </a:pPr>
            <a:r>
              <a:rPr lang="tr-TR" b="1" dirty="0" smtClean="0">
                <a:solidFill>
                  <a:srgbClr val="C00000"/>
                </a:solidFill>
                <a:latin typeface="Arial Unicode MS" pitchFamily="34" charset="-128"/>
                <a:cs typeface="Times New Roman" pitchFamily="18" charset="0"/>
              </a:rPr>
              <a:t>Düşündüğün </a:t>
            </a:r>
            <a:r>
              <a:rPr lang="tr-TR" b="1" dirty="0" err="1" smtClean="0">
                <a:solidFill>
                  <a:srgbClr val="C00000"/>
                </a:solidFill>
                <a:latin typeface="Arial Unicode MS" pitchFamily="34" charset="-128"/>
                <a:cs typeface="Times New Roman" pitchFamily="18" charset="0"/>
              </a:rPr>
              <a:t>yeter;haydi</a:t>
            </a:r>
            <a:r>
              <a:rPr lang="tr-TR" b="1" dirty="0" smtClean="0">
                <a:solidFill>
                  <a:srgbClr val="C00000"/>
                </a:solidFill>
                <a:latin typeface="Arial Unicode MS" pitchFamily="34" charset="-128"/>
                <a:cs typeface="Times New Roman" pitchFamily="18" charset="0"/>
              </a:rPr>
              <a:t> şimdi düşündüklerini uygula.</a:t>
            </a:r>
          </a:p>
        </p:txBody>
      </p:sp>
    </p:spTree>
    <p:extLst>
      <p:ext uri="{BB962C8B-B14F-4D97-AF65-F5344CB8AC3E}">
        <p14:creationId xmlns:p14="http://schemas.microsoft.com/office/powerpoint/2010/main" val="374770730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ilgili_olan_guclu_olur.jpg"/>
          <p:cNvPicPr>
            <a:picLocks noGrp="1" noChangeAspect="1"/>
          </p:cNvPicPr>
          <p:nvPr>
            <p:ph idx="1"/>
          </p:nvPr>
        </p:nvPicPr>
        <p:blipFill>
          <a:blip r:embed="rId2" cstate="print"/>
          <a:stretch>
            <a:fillRect/>
          </a:stretch>
        </p:blipFill>
        <p:spPr>
          <a:xfrm>
            <a:off x="29491" y="18403"/>
            <a:ext cx="9144000" cy="6858001"/>
          </a:xfrm>
        </p:spPr>
      </p:pic>
    </p:spTree>
    <p:extLst>
      <p:ext uri="{BB962C8B-B14F-4D97-AF65-F5344CB8AC3E}">
        <p14:creationId xmlns:p14="http://schemas.microsoft.com/office/powerpoint/2010/main" val="3298877518"/>
      </p:ext>
    </p:extLst>
  </p:cSld>
  <p:clrMapOvr>
    <a:masterClrMapping/>
  </p:clrMapOvr>
  <p:transition>
    <p:circl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images (16).jpg"/>
          <p:cNvPicPr>
            <a:picLocks noChangeAspect="1"/>
          </p:cNvPicPr>
          <p:nvPr/>
        </p:nvPicPr>
        <p:blipFill>
          <a:blip r:embed="rId2"/>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9" name="8 Metin kutusu"/>
          <p:cNvSpPr txBox="1"/>
          <p:nvPr/>
        </p:nvSpPr>
        <p:spPr>
          <a:xfrm>
            <a:off x="4143340" y="6211669"/>
            <a:ext cx="5000660" cy="646331"/>
          </a:xfrm>
          <a:prstGeom prst="rect">
            <a:avLst/>
          </a:prstGeom>
          <a:noFill/>
        </p:spPr>
        <p:txBody>
          <a:bodyPr wrap="square" rtlCol="0">
            <a:spAutoFit/>
          </a:bodyPr>
          <a:lstStyle/>
          <a:p>
            <a:endParaRPr lang="tr-TR" sz="3600" b="1" i="1" dirty="0">
              <a:solidFill>
                <a:schemeClr val="accent3">
                  <a:lumMod val="75000"/>
                </a:schemeClr>
              </a:solidFill>
              <a:effectLst>
                <a:outerShdw blurRad="38100" dist="38100" dir="2700000" algn="tl">
                  <a:srgbClr val="000000">
                    <a:alpha val="43137"/>
                  </a:srgbClr>
                </a:outerShdw>
              </a:effectLst>
              <a:latin typeface="Curlz MT" pitchFamily="82" charset="0"/>
            </a:endParaRPr>
          </a:p>
        </p:txBody>
      </p:sp>
    </p:spTree>
    <p:extLst>
      <p:ext uri="{BB962C8B-B14F-4D97-AF65-F5344CB8AC3E}">
        <p14:creationId xmlns:p14="http://schemas.microsoft.com/office/powerpoint/2010/main" val="4051520109"/>
      </p:ext>
    </p:extLst>
  </p:cSld>
  <p:clrMapOvr>
    <a:masterClrMapping/>
  </p:clrMapOvr>
  <p:transition spd="med">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7" name="Dikdörtgen 6"/>
          <p:cNvSpPr/>
          <p:nvPr/>
        </p:nvSpPr>
        <p:spPr>
          <a:xfrm>
            <a:off x="395536" y="3500438"/>
            <a:ext cx="4572000" cy="2062103"/>
          </a:xfrm>
          <a:prstGeom prst="rect">
            <a:avLst/>
          </a:prstGeom>
          <a:solidFill>
            <a:schemeClr val="bg1"/>
          </a:solidFill>
          <a:ln w="111125" cmpd="sng">
            <a:solidFill>
              <a:srgbClr val="660066"/>
            </a:solidFill>
            <a:prstDash val="dash"/>
          </a:ln>
        </p:spPr>
        <p:style>
          <a:lnRef idx="3">
            <a:schemeClr val="lt1"/>
          </a:lnRef>
          <a:fillRef idx="1">
            <a:schemeClr val="accent3"/>
          </a:fillRef>
          <a:effectRef idx="1">
            <a:schemeClr val="accent3"/>
          </a:effectRef>
          <a:fontRef idx="minor">
            <a:schemeClr val="lt1"/>
          </a:fontRef>
        </p:style>
        <p:txBody>
          <a:bodyPr wrap="square">
            <a:spAutoFit/>
          </a:bodyPr>
          <a:lstStyle/>
          <a:p>
            <a:r>
              <a:rPr lang="tr-TR" sz="3200" dirty="0" smtClean="0">
                <a:solidFill>
                  <a:schemeClr val="tx1"/>
                </a:solidFill>
                <a:latin typeface="Nyala" pitchFamily="2" charset="0"/>
              </a:rPr>
              <a:t>BİLEMEDİĞİN VE ZORLANDIĞIN ZAMAN ÖĞRETMENİNDEN YARDIM İSTEMELİSİN</a:t>
            </a:r>
          </a:p>
        </p:txBody>
      </p:sp>
      <p:pic>
        <p:nvPicPr>
          <p:cNvPr id="3074" name="Picture 2" descr="C:\Users\Mine\Desktop\GÖRSELLER\images (4).jpg"/>
          <p:cNvPicPr>
            <a:picLocks noChangeAspect="1" noChangeArrowheads="1"/>
          </p:cNvPicPr>
          <p:nvPr/>
        </p:nvPicPr>
        <p:blipFill>
          <a:blip r:embed="rId2" cstate="print"/>
          <a:srcRect/>
          <a:stretch>
            <a:fillRect/>
          </a:stretch>
        </p:blipFill>
        <p:spPr bwMode="auto">
          <a:xfrm>
            <a:off x="5364088" y="2492897"/>
            <a:ext cx="3152750" cy="3096344"/>
          </a:xfrm>
          <a:prstGeom prst="rect">
            <a:avLst/>
          </a:prstGeom>
          <a:noFill/>
        </p:spPr>
      </p:pic>
      <p:pic>
        <p:nvPicPr>
          <p:cNvPr id="6" name="Picture 3" descr="C:\Users\Mine\Desktop\GÖRSELLER\sinavrehberim_132786567121.gif"/>
          <p:cNvPicPr>
            <a:picLocks noChangeAspect="1" noChangeArrowheads="1"/>
          </p:cNvPicPr>
          <p:nvPr/>
        </p:nvPicPr>
        <p:blipFill>
          <a:blip r:embed="rId3" cstate="print"/>
          <a:srcRect/>
          <a:stretch>
            <a:fillRect/>
          </a:stretch>
        </p:blipFill>
        <p:spPr bwMode="auto">
          <a:xfrm>
            <a:off x="500034" y="0"/>
            <a:ext cx="2664296" cy="2651001"/>
          </a:xfrm>
          <a:prstGeom prst="rect">
            <a:avLst/>
          </a:prstGeom>
          <a:noFill/>
        </p:spPr>
      </p:pic>
      <p:sp>
        <p:nvSpPr>
          <p:cNvPr id="8" name="7 Oval Belirtme Çizgisi"/>
          <p:cNvSpPr/>
          <p:nvPr/>
        </p:nvSpPr>
        <p:spPr>
          <a:xfrm>
            <a:off x="3143240" y="214290"/>
            <a:ext cx="5072098" cy="221457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latin typeface="Comic Sans MS" pitchFamily="66" charset="0"/>
              </a:rPr>
              <a:t>DERSTE ÖĞRETMENİNİ DİNLEMELİSİN. EĞER ÖĞRETMENİNE SORU SORMAK İSTİYORSAN PARMAK KALDIRARAK  SORMALISIN</a:t>
            </a:r>
            <a:endParaRPr lang="tr-TR" b="1" dirty="0">
              <a:latin typeface="Comic Sans MS" pitchFamily="66" charset="0"/>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edg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dersi_derste_ogren.jpg"/>
          <p:cNvPicPr>
            <a:picLocks noGrp="1" noChangeAspect="1"/>
          </p:cNvPicPr>
          <p:nvPr>
            <p:ph idx="1"/>
          </p:nvPr>
        </p:nvPicPr>
        <p:blipFill>
          <a:blip r:embed="rId2" cstate="print"/>
          <a:stretch>
            <a:fillRect/>
          </a:stretch>
        </p:blipFill>
        <p:spPr>
          <a:xfrm>
            <a:off x="0" y="0"/>
            <a:ext cx="9144000" cy="6858000"/>
          </a:xfrm>
        </p:spPr>
      </p:pic>
    </p:spTree>
    <p:extLst>
      <p:ext uri="{BB962C8B-B14F-4D97-AF65-F5344CB8AC3E}">
        <p14:creationId xmlns:p14="http://schemas.microsoft.com/office/powerpoint/2010/main" val="919435533"/>
      </p:ext>
    </p:extLst>
  </p:cSld>
  <p:clrMapOvr>
    <a:masterClrMapping/>
  </p:clrMapOvr>
  <p:transition>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ogrenmek_icin.jpg"/>
          <p:cNvPicPr>
            <a:picLocks noGrp="1" noChangeAspect="1"/>
          </p:cNvPicPr>
          <p:nvPr>
            <p:ph idx="1"/>
          </p:nvPr>
        </p:nvPicPr>
        <p:blipFill>
          <a:blip r:embed="rId2" cstate="print"/>
          <a:stretch>
            <a:fillRect/>
          </a:stretch>
        </p:blipFill>
        <p:spPr>
          <a:xfrm>
            <a:off x="-180528" y="-26431"/>
            <a:ext cx="9324528" cy="6858000"/>
          </a:xfrm>
        </p:spPr>
      </p:pic>
    </p:spTree>
    <p:extLst>
      <p:ext uri="{BB962C8B-B14F-4D97-AF65-F5344CB8AC3E}">
        <p14:creationId xmlns:p14="http://schemas.microsoft.com/office/powerpoint/2010/main" val="11141842"/>
      </p:ext>
    </p:extLst>
  </p:cSld>
  <p:clrMapOvr>
    <a:masterClrMapping/>
  </p:clrMapOvr>
  <p:transition>
    <p:diamond/>
  </p:transition>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rgbClr val="A60E3D"/>
          </a:fgClr>
          <a:bgClr>
            <a:schemeClr val="bg1"/>
          </a:bgClr>
        </a:pattFill>
        <a:effectLst/>
      </p:bgPr>
    </p:bg>
    <p:spTree>
      <p:nvGrpSpPr>
        <p:cNvPr id="1" name=""/>
        <p:cNvGrpSpPr/>
        <p:nvPr/>
      </p:nvGrpSpPr>
      <p:grpSpPr>
        <a:xfrm>
          <a:off x="0" y="0"/>
          <a:ext cx="0" cy="0"/>
          <a:chOff x="0" y="0"/>
          <a:chExt cx="0" cy="0"/>
        </a:xfrm>
      </p:grpSpPr>
      <p:sp>
        <p:nvSpPr>
          <p:cNvPr id="2" name="Akış Çizelgesi: Sonlandırıcı 1"/>
          <p:cNvSpPr/>
          <p:nvPr/>
        </p:nvSpPr>
        <p:spPr>
          <a:xfrm>
            <a:off x="827584" y="2204864"/>
            <a:ext cx="7488832" cy="2491351"/>
          </a:xfrm>
          <a:prstGeom prst="flowChartTerminator">
            <a:avLst/>
          </a:prstGeom>
          <a:ln w="76200">
            <a:solidFill>
              <a:srgbClr val="A60E3D"/>
            </a:solidFill>
          </a:ln>
          <a:effectLst>
            <a:glow rad="444500">
              <a:schemeClr val="bg1"/>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80000"/>
              </a:lnSpc>
            </a:pPr>
            <a:endParaRPr lang="tr-TR" sz="2800" i="1" u="sng" dirty="0" smtClean="0">
              <a:solidFill>
                <a:prstClr val="black"/>
              </a:solidFill>
              <a:latin typeface="Nyala" pitchFamily="2" charset="0"/>
            </a:endParaRPr>
          </a:p>
          <a:p>
            <a:pPr algn="ctr">
              <a:lnSpc>
                <a:spcPct val="80000"/>
              </a:lnSpc>
            </a:pPr>
            <a:r>
              <a:rPr lang="tr-TR" sz="3600" b="1" dirty="0" smtClean="0">
                <a:solidFill>
                  <a:prstClr val="black"/>
                </a:solidFill>
                <a:latin typeface="Comic Sans MS" pitchFamily="66" charset="0"/>
              </a:rPr>
              <a:t>DERS ÇALIŞMAK SİZİN GÖREVİNİZ VE SORUMLULUĞUNUZDUR</a:t>
            </a:r>
          </a:p>
        </p:txBody>
      </p:sp>
      <p:pic>
        <p:nvPicPr>
          <p:cNvPr id="5122" name="Picture 2" descr="C:\Users\Mine\Desktop\GÖRSELLER\images (1).jpg"/>
          <p:cNvPicPr>
            <a:picLocks noChangeAspect="1" noChangeArrowheads="1"/>
          </p:cNvPicPr>
          <p:nvPr/>
        </p:nvPicPr>
        <p:blipFill>
          <a:blip r:embed="rId2" cstate="print"/>
          <a:srcRect/>
          <a:stretch>
            <a:fillRect/>
          </a:stretch>
        </p:blipFill>
        <p:spPr bwMode="auto">
          <a:xfrm>
            <a:off x="1475657" y="4988923"/>
            <a:ext cx="2376264" cy="1869077"/>
          </a:xfrm>
          <a:prstGeom prst="rect">
            <a:avLst/>
          </a:prstGeom>
          <a:noFill/>
        </p:spPr>
      </p:pic>
      <p:pic>
        <p:nvPicPr>
          <p:cNvPr id="5123" name="Picture 3" descr="C:\Users\Mine\Desktop\GÖRSELLER\o_scrisoare_pierduta-caracterizarea_lui_tipatescu.jpg"/>
          <p:cNvPicPr>
            <a:picLocks noChangeAspect="1" noChangeArrowheads="1"/>
          </p:cNvPicPr>
          <p:nvPr/>
        </p:nvPicPr>
        <p:blipFill>
          <a:blip r:embed="rId3" cstate="print"/>
          <a:srcRect/>
          <a:stretch>
            <a:fillRect/>
          </a:stretch>
        </p:blipFill>
        <p:spPr bwMode="auto">
          <a:xfrm>
            <a:off x="3851920" y="5157192"/>
            <a:ext cx="2476500" cy="1700808"/>
          </a:xfrm>
          <a:prstGeom prst="rect">
            <a:avLst/>
          </a:prstGeom>
          <a:noFill/>
        </p:spPr>
      </p:pic>
      <p:pic>
        <p:nvPicPr>
          <p:cNvPr id="7" name="Picture 4" descr="C:\Users\Mine\Desktop\GÖRSELLER\images (9).jpg"/>
          <p:cNvPicPr>
            <a:picLocks noChangeAspect="1" noChangeArrowheads="1"/>
          </p:cNvPicPr>
          <p:nvPr/>
        </p:nvPicPr>
        <p:blipFill>
          <a:blip r:embed="rId4" cstate="print"/>
          <a:srcRect/>
          <a:stretch>
            <a:fillRect/>
          </a:stretch>
        </p:blipFill>
        <p:spPr bwMode="auto">
          <a:xfrm>
            <a:off x="4572000" y="142852"/>
            <a:ext cx="2143140" cy="1785950"/>
          </a:xfrm>
          <a:prstGeom prst="rect">
            <a:avLst/>
          </a:prstGeom>
          <a:noFill/>
        </p:spPr>
      </p:pic>
      <p:pic>
        <p:nvPicPr>
          <p:cNvPr id="9" name="Picture 3" descr="C:\Users\Mine\Desktop\GÖRSELLER\sinavrehberim_132786567121.gif"/>
          <p:cNvPicPr>
            <a:picLocks noChangeAspect="1" noChangeArrowheads="1"/>
          </p:cNvPicPr>
          <p:nvPr/>
        </p:nvPicPr>
        <p:blipFill>
          <a:blip r:embed="rId5" cstate="print"/>
          <a:srcRect/>
          <a:stretch>
            <a:fillRect/>
          </a:stretch>
        </p:blipFill>
        <p:spPr bwMode="auto">
          <a:xfrm>
            <a:off x="928662" y="142852"/>
            <a:ext cx="2357454" cy="178595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rgbClr val="FF0000"/>
          </a:fgClr>
          <a:bgClr>
            <a:schemeClr val="bg1"/>
          </a:bgClr>
        </a:patt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277813"/>
            <a:ext cx="9144000" cy="457201"/>
          </a:xfrm>
          <a:prstGeom prst="rect">
            <a:avLst/>
          </a:prstGeom>
          <a:noFill/>
          <a:ln w="9525">
            <a:noFill/>
            <a:miter lim="800000"/>
            <a:headEnd/>
            <a:tailEnd/>
          </a:ln>
          <a:effectLst/>
        </p:spPr>
        <p:txBody>
          <a:bodyPr wrap="none" anchor="ctr">
            <a:spAutoFit/>
          </a:bodyPr>
          <a:lstStyle/>
          <a:p>
            <a:pPr fontAlgn="base">
              <a:spcBef>
                <a:spcPct val="0"/>
              </a:spcBef>
              <a:spcAft>
                <a:spcPct val="0"/>
              </a:spcAft>
            </a:pPr>
            <a:endParaRPr lang="tr-TR">
              <a:solidFill>
                <a:prstClr val="black"/>
              </a:solidFill>
              <a:cs typeface="Arial" charset="0"/>
            </a:endParaRPr>
          </a:p>
        </p:txBody>
      </p:sp>
      <p:sp>
        <p:nvSpPr>
          <p:cNvPr id="13" name="Akış Çizelgesi: Sonlandırıcı 4"/>
          <p:cNvSpPr/>
          <p:nvPr/>
        </p:nvSpPr>
        <p:spPr>
          <a:xfrm>
            <a:off x="827584" y="1700808"/>
            <a:ext cx="6294919" cy="2726591"/>
          </a:xfrm>
          <a:prstGeom prst="flowChartTerminator">
            <a:avLst/>
          </a:prstGeom>
          <a:ln w="5715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400" b="1" dirty="0" smtClean="0">
                <a:latin typeface="Nyala" pitchFamily="2" charset="0"/>
              </a:rPr>
              <a:t>TELEVİZYON İZLEME VE OYUN OYNAMA SAATLERİNİZİ ANNE BABANIZLA KONUŞARAK BELİRLEYİN.</a:t>
            </a:r>
          </a:p>
          <a:p>
            <a:pPr algn="ctr"/>
            <a:r>
              <a:rPr lang="tr-TR" sz="2400" b="1" dirty="0" smtClean="0">
                <a:latin typeface="Nyala" pitchFamily="2" charset="0"/>
              </a:rPr>
              <a:t>ÖDEV YAPMA VE DERS ÇALIŞMA ZAMANINDA ÖDEVİNİZİN BAŞINDA OLUN </a:t>
            </a:r>
            <a:endParaRPr lang="tr-TR" sz="2400" b="1" dirty="0">
              <a:latin typeface="Nyala" pitchFamily="2" charset="0"/>
            </a:endParaRPr>
          </a:p>
        </p:txBody>
      </p:sp>
      <p:pic>
        <p:nvPicPr>
          <p:cNvPr id="17" name="Picture 2" descr="C:\Users\Nesrin\Desktop\dehb\ünlem\exclamation-mark28.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36912"/>
            <a:ext cx="1012393" cy="9496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Nesrin\Desktop\dehb\ünlem\exclamation-mark28.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4365104"/>
            <a:ext cx="1012393" cy="949637"/>
          </a:xfrm>
          <a:prstGeom prst="rect">
            <a:avLst/>
          </a:prstGeom>
          <a:noFill/>
          <a:extLst>
            <a:ext uri="{909E8E84-426E-40DD-AFC4-6F175D3DCCD1}">
              <a14:hiddenFill xmlns:a14="http://schemas.microsoft.com/office/drawing/2010/main">
                <a:solidFill>
                  <a:srgbClr val="FFFFFF"/>
                </a:solidFill>
              </a14:hiddenFill>
            </a:ext>
          </a:extLst>
        </p:spPr>
      </p:pic>
      <p:sp>
        <p:nvSpPr>
          <p:cNvPr id="9" name="8 Yuvarlatılmış Dikdörtgen"/>
          <p:cNvSpPr/>
          <p:nvPr/>
        </p:nvSpPr>
        <p:spPr>
          <a:xfrm>
            <a:off x="971600" y="260648"/>
            <a:ext cx="6768752" cy="1080120"/>
          </a:xfrm>
          <a:prstGeom prst="roundRect">
            <a:avLst/>
          </a:prstGeom>
          <a:solidFill>
            <a:schemeClr val="bg1"/>
          </a:solidFill>
          <a:ln w="76200">
            <a:solidFill>
              <a:srgbClr val="DB1B49"/>
            </a:solidFill>
          </a:ln>
          <a:effectLst>
            <a:innerShdw blurRad="114300">
              <a:prstClr val="black"/>
            </a:innerShdw>
          </a:effectLst>
          <a:scene3d>
            <a:camera prst="orthographicFront"/>
            <a:lightRig rig="threePt" dir="t"/>
          </a:scene3d>
          <a:sp3d>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rgbClr val="7030A0"/>
                </a:solidFill>
                <a:latin typeface="Comic Sans MS" pitchFamily="66" charset="0"/>
              </a:rPr>
              <a:t>Başarıya ulaşmak için harekete geçin.</a:t>
            </a:r>
            <a:endParaRPr lang="tr-TR" sz="3600" b="1" dirty="0" smtClean="0">
              <a:solidFill>
                <a:schemeClr val="tx1"/>
              </a:solidFill>
              <a:latin typeface="Nyala" pitchFamily="2" charset="0"/>
            </a:endParaRPr>
          </a:p>
        </p:txBody>
      </p:sp>
      <p:pic>
        <p:nvPicPr>
          <p:cNvPr id="4098" name="Picture 2" descr="C:\Users\Mine\Desktop\GÖRSELLER\indir (2).jpg"/>
          <p:cNvPicPr>
            <a:picLocks noChangeAspect="1" noChangeArrowheads="1"/>
          </p:cNvPicPr>
          <p:nvPr/>
        </p:nvPicPr>
        <p:blipFill>
          <a:blip r:embed="rId3" cstate="print"/>
          <a:srcRect/>
          <a:stretch>
            <a:fillRect/>
          </a:stretch>
        </p:blipFill>
        <p:spPr bwMode="auto">
          <a:xfrm>
            <a:off x="323528" y="4293096"/>
            <a:ext cx="2664296" cy="2286000"/>
          </a:xfrm>
          <a:prstGeom prst="rect">
            <a:avLst/>
          </a:prstGeom>
          <a:noFill/>
        </p:spPr>
      </p:pic>
      <p:pic>
        <p:nvPicPr>
          <p:cNvPr id="10" name="Picture 3" descr="C:\Users\Mine\Desktop\GÖRSELLER\sinavrehberim_132786567121.gif"/>
          <p:cNvPicPr>
            <a:picLocks noChangeAspect="1" noChangeArrowheads="1"/>
          </p:cNvPicPr>
          <p:nvPr/>
        </p:nvPicPr>
        <p:blipFill>
          <a:blip r:embed="rId4" cstate="print"/>
          <a:srcRect/>
          <a:stretch>
            <a:fillRect/>
          </a:stretch>
        </p:blipFill>
        <p:spPr bwMode="auto">
          <a:xfrm>
            <a:off x="3428992" y="4357694"/>
            <a:ext cx="2286016" cy="2357454"/>
          </a:xfrm>
          <a:prstGeom prst="rect">
            <a:avLst/>
          </a:prstGeom>
          <a:noFill/>
        </p:spPr>
      </p:pic>
      <p:pic>
        <p:nvPicPr>
          <p:cNvPr id="11" name="Picture 4" descr="C:\Users\Mine\Desktop\GÖRSELLER\images (9).jpg"/>
          <p:cNvPicPr>
            <a:picLocks noChangeAspect="1" noChangeArrowheads="1"/>
          </p:cNvPicPr>
          <p:nvPr/>
        </p:nvPicPr>
        <p:blipFill>
          <a:blip r:embed="rId5" cstate="print"/>
          <a:srcRect/>
          <a:stretch>
            <a:fillRect/>
          </a:stretch>
        </p:blipFill>
        <p:spPr bwMode="auto">
          <a:xfrm>
            <a:off x="6215074" y="4429132"/>
            <a:ext cx="2786082" cy="2214578"/>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6" dur="2000" fill="hold"/>
                                        <p:tgtEl>
                                          <p:spTgt spid="1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746  0.125 0.16651  C 0.125 0.25843  0.069 0.33302  0 0.33302  C -0.069 0.33302  -0.125 0.25843  -0.125 0.16651  C -0.125 0.0746  -0.069 0  0 0  Z" pathEditMode="relative" ptsTypes="">
                                      <p:cBhvr>
                                        <p:cTn id="10" dur="2000" fill="hold"/>
                                        <p:tgtEl>
                                          <p:spTgt spid="13">
                                            <p:txEl>
                                              <p:pRg st="1" end="1"/>
                                            </p:txEl>
                                          </p:spTgt>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9">
                                            <p:txEl>
                                              <p:pRg st="0" end="0"/>
                                            </p:txEl>
                                          </p:spTgt>
                                        </p:tgtEl>
                                      </p:cBhvr>
                                    </p:animEffect>
                                    <p:animScale>
                                      <p:cBhvr>
                                        <p:cTn id="15" dur="250" autoRev="1" fill="hold"/>
                                        <p:tgtEl>
                                          <p:spTgt spid="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90">
          <a:fgClr>
            <a:srgbClr val="002060"/>
          </a:fgClr>
          <a:bgClr>
            <a:schemeClr val="bg1"/>
          </a:bgClr>
        </a:pattFill>
        <a:effectLst/>
      </p:bgPr>
    </p:bg>
    <p:spTree>
      <p:nvGrpSpPr>
        <p:cNvPr id="1" name=""/>
        <p:cNvGrpSpPr/>
        <p:nvPr/>
      </p:nvGrpSpPr>
      <p:grpSpPr>
        <a:xfrm>
          <a:off x="0" y="0"/>
          <a:ext cx="0" cy="0"/>
          <a:chOff x="0" y="0"/>
          <a:chExt cx="0" cy="0"/>
        </a:xfrm>
      </p:grpSpPr>
      <p:sp>
        <p:nvSpPr>
          <p:cNvPr id="14" name="13 Aynı Yanın Köşesi Yuvarlatılmış Dikdörtgen"/>
          <p:cNvSpPr/>
          <p:nvPr/>
        </p:nvSpPr>
        <p:spPr>
          <a:xfrm>
            <a:off x="467544" y="332656"/>
            <a:ext cx="8280920" cy="1453270"/>
          </a:xfrm>
          <a:prstGeom prst="round2SameRect">
            <a:avLst/>
          </a:prstGeom>
          <a:solidFill>
            <a:schemeClr val="bg1"/>
          </a:solidFill>
          <a:ln w="60325">
            <a:solidFill>
              <a:srgbClr val="DB1B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accent2">
                    <a:lumMod val="50000"/>
                  </a:schemeClr>
                </a:solidFill>
                <a:latin typeface="Nyala" pitchFamily="2" charset="0"/>
              </a:rPr>
              <a:t>BAŞARILI OLMAK İSTEYEN ÖĞRENCİ NE YAPAR?</a:t>
            </a:r>
          </a:p>
          <a:p>
            <a:pPr algn="ctr"/>
            <a:r>
              <a:rPr lang="tr-TR" sz="3200" b="1" dirty="0" smtClean="0">
                <a:solidFill>
                  <a:schemeClr val="accent2">
                    <a:lumMod val="50000"/>
                  </a:schemeClr>
                </a:solidFill>
                <a:latin typeface="Nyala" pitchFamily="2" charset="0"/>
              </a:rPr>
              <a:t>DÜZENLİ DERS ÇALIŞIR VE TABİ Kİ KİTAP OKUMAYI DA İHMAL ETMEZ.</a:t>
            </a:r>
          </a:p>
        </p:txBody>
      </p:sp>
      <p:pic>
        <p:nvPicPr>
          <p:cNvPr id="6146" name="Picture 2" descr="C:\Users\Mine\Desktop\GÖRSELLER\indir (3).jpg"/>
          <p:cNvPicPr>
            <a:picLocks noChangeAspect="1" noChangeArrowheads="1"/>
          </p:cNvPicPr>
          <p:nvPr/>
        </p:nvPicPr>
        <p:blipFill>
          <a:blip r:embed="rId2" cstate="print"/>
          <a:srcRect/>
          <a:stretch>
            <a:fillRect/>
          </a:stretch>
        </p:blipFill>
        <p:spPr bwMode="auto">
          <a:xfrm>
            <a:off x="467544" y="2132856"/>
            <a:ext cx="2664296" cy="3744416"/>
          </a:xfrm>
          <a:prstGeom prst="rect">
            <a:avLst/>
          </a:prstGeom>
          <a:noFill/>
          <a:ln w="85725" cmpd="sng">
            <a:solidFill>
              <a:srgbClr val="FFC000"/>
            </a:solidFill>
          </a:ln>
        </p:spPr>
      </p:pic>
      <p:pic>
        <p:nvPicPr>
          <p:cNvPr id="6147" name="Picture 3" descr="C:\Users\Mine\Desktop\GÖRSELLER\images (14).jpg"/>
          <p:cNvPicPr>
            <a:picLocks noChangeAspect="1" noChangeArrowheads="1"/>
          </p:cNvPicPr>
          <p:nvPr/>
        </p:nvPicPr>
        <p:blipFill>
          <a:blip r:embed="rId3" cstate="print"/>
          <a:srcRect/>
          <a:stretch>
            <a:fillRect/>
          </a:stretch>
        </p:blipFill>
        <p:spPr bwMode="auto">
          <a:xfrm>
            <a:off x="3563888" y="2132856"/>
            <a:ext cx="2114550" cy="3744416"/>
          </a:xfrm>
          <a:prstGeom prst="rect">
            <a:avLst/>
          </a:prstGeom>
          <a:noFill/>
          <a:ln w="73025" cmpd="sng">
            <a:solidFill>
              <a:srgbClr val="FFC000"/>
            </a:solidFill>
          </a:ln>
        </p:spPr>
      </p:pic>
      <p:pic>
        <p:nvPicPr>
          <p:cNvPr id="6148" name="Picture 4" descr="C:\Users\Mine\Desktop\GÖRSELLER\images.png"/>
          <p:cNvPicPr>
            <a:picLocks noChangeAspect="1" noChangeArrowheads="1"/>
          </p:cNvPicPr>
          <p:nvPr/>
        </p:nvPicPr>
        <p:blipFill>
          <a:blip r:embed="rId4" cstate="print"/>
          <a:srcRect/>
          <a:stretch>
            <a:fillRect/>
          </a:stretch>
        </p:blipFill>
        <p:spPr bwMode="auto">
          <a:xfrm>
            <a:off x="6012160" y="2132856"/>
            <a:ext cx="2736304" cy="3744416"/>
          </a:xfrm>
          <a:prstGeom prst="rect">
            <a:avLst/>
          </a:prstGeom>
          <a:noFill/>
          <a:ln w="69850" cmpd="sng">
            <a:solidFill>
              <a:srgbClr val="FFC000"/>
            </a:solidFill>
          </a:ln>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 calcmode="lin" valueType="num">
                                      <p:cBhvr>
                                        <p:cTn id="14" dur="1000" fill="hold"/>
                                        <p:tgtEl>
                                          <p:spTgt spid="1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TotalTime>
  <Words>691</Words>
  <Application>Microsoft Office PowerPoint</Application>
  <PresentationFormat>Ekran Gösterisi (4:3)</PresentationFormat>
  <Paragraphs>134</Paragraphs>
  <Slides>33</Slides>
  <Notes>0</Notes>
  <HiddenSlides>0</HiddenSlides>
  <MMClips>0</MMClips>
  <ScaleCrop>false</ScaleCrop>
  <HeadingPairs>
    <vt:vector size="6" baseType="variant">
      <vt:variant>
        <vt:lpstr>Kullanılan Yazı Tipleri</vt:lpstr>
      </vt:variant>
      <vt:variant>
        <vt:i4>9</vt:i4>
      </vt:variant>
      <vt:variant>
        <vt:lpstr>Tema</vt:lpstr>
      </vt:variant>
      <vt:variant>
        <vt:i4>6</vt:i4>
      </vt:variant>
      <vt:variant>
        <vt:lpstr>Slayt Başlıkları</vt:lpstr>
      </vt:variant>
      <vt:variant>
        <vt:i4>33</vt:i4>
      </vt:variant>
    </vt:vector>
  </HeadingPairs>
  <TitlesOfParts>
    <vt:vector size="48" baseType="lpstr">
      <vt:lpstr>Arial</vt:lpstr>
      <vt:lpstr>Arial Unicode MS</vt:lpstr>
      <vt:lpstr>Calibri</vt:lpstr>
      <vt:lpstr>Comic Sans MS</vt:lpstr>
      <vt:lpstr>Curlz MT</vt:lpstr>
      <vt:lpstr>Eras Medium ITC</vt:lpstr>
      <vt:lpstr>Nyala</vt:lpstr>
      <vt:lpstr>Times New Roman</vt:lpstr>
      <vt:lpstr>Wingdings</vt:lpstr>
      <vt:lpstr>1_Ofis Teması</vt:lpstr>
      <vt:lpstr>2_Ofis Teması</vt:lpstr>
      <vt:lpstr>4_Ofis Teması</vt:lpstr>
      <vt:lpstr>5_Ofis Teması</vt:lpstr>
      <vt:lpstr>Ofis Teması</vt:lpstr>
      <vt:lpstr>3_Ofis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ODANIZI DAĞINIK BIRAKIRSANIZ İSTEDİĞİNİZ HİÇ BİR EŞYANIZI BULAMAZSINIZ</vt:lpstr>
      <vt:lpstr>DERS ÇALIŞIRKEN BAŞKA BİRŞEYLE UĞRAŞMAMALISINIZ</vt:lpstr>
      <vt:lpstr>PowerPoint Sunusu</vt:lpstr>
      <vt:lpstr>YATARAK DERS ÇALIŞIRSANIZ UYKUNUZ GELEBİLİR</vt:lpstr>
      <vt:lpstr>PowerPoint Sunusu</vt:lpstr>
      <vt:lpstr>ARALIKLI  TEKRARLAR  YAPARAK  UNUTMAYI  ÖNLEYİNİZ</vt:lpstr>
      <vt:lpstr>ETKİLİ ÇALIŞMAK İÇİN ÖZET OLARAK </vt:lpstr>
      <vt:lpstr>PowerPoint Sunusu</vt:lpstr>
      <vt:lpstr>VERİMİ   AZALTICI  ETKENLERİ   ORTADAN   KALDIRINIZ</vt:lpstr>
      <vt:lpstr>PowerPoint Sunusu</vt:lpstr>
      <vt:lpstr>PowerPoint Sunusu</vt:lpstr>
      <vt:lpstr>PowerPoint Sunusu</vt:lpstr>
      <vt:lpstr>PowerPoint Sunusu</vt:lpstr>
      <vt:lpstr>PowerPoint Sunusu</vt:lpstr>
      <vt:lpstr>PowerPoint Sunusu</vt:lpstr>
      <vt:lpstr>PowerPoint Sunusu</vt:lpstr>
      <vt:lpstr>PowerPoint Sunusu</vt:lpstr>
      <vt:lpstr>UNUTMAYINIZ Kİ</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mine keten</dc:creator>
  <cp:lastModifiedBy>ronaldinho424</cp:lastModifiedBy>
  <cp:revision>109</cp:revision>
  <dcterms:created xsi:type="dcterms:W3CDTF">2013-04-30T20:16:12Z</dcterms:created>
  <dcterms:modified xsi:type="dcterms:W3CDTF">2018-10-31T11:04:51Z</dcterms:modified>
</cp:coreProperties>
</file>