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58" r:id="rId7"/>
    <p:sldId id="262" r:id="rId8"/>
    <p:sldId id="326" r:id="rId9"/>
    <p:sldId id="265" r:id="rId10"/>
    <p:sldId id="260" r:id="rId11"/>
    <p:sldId id="269" r:id="rId12"/>
    <p:sldId id="268" r:id="rId13"/>
    <p:sldId id="271" r:id="rId14"/>
    <p:sldId id="273" r:id="rId15"/>
    <p:sldId id="272" r:id="rId16"/>
    <p:sldId id="327" r:id="rId17"/>
    <p:sldId id="275" r:id="rId18"/>
    <p:sldId id="328" r:id="rId19"/>
    <p:sldId id="281" r:id="rId20"/>
    <p:sldId id="282" r:id="rId21"/>
    <p:sldId id="283" r:id="rId22"/>
    <p:sldId id="284" r:id="rId23"/>
    <p:sldId id="286" r:id="rId24"/>
    <p:sldId id="285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00" r:id="rId37"/>
    <p:sldId id="301" r:id="rId38"/>
    <p:sldId id="302" r:id="rId39"/>
    <p:sldId id="303" r:id="rId40"/>
    <p:sldId id="304" r:id="rId41"/>
    <p:sldId id="305" r:id="rId42"/>
    <p:sldId id="329" r:id="rId43"/>
    <p:sldId id="306" r:id="rId44"/>
    <p:sldId id="307" r:id="rId45"/>
    <p:sldId id="309" r:id="rId46"/>
    <p:sldId id="308" r:id="rId47"/>
    <p:sldId id="310" r:id="rId48"/>
    <p:sldId id="312" r:id="rId49"/>
    <p:sldId id="314" r:id="rId50"/>
    <p:sldId id="318" r:id="rId51"/>
    <p:sldId id="315" r:id="rId52"/>
    <p:sldId id="316" r:id="rId53"/>
    <p:sldId id="317" r:id="rId54"/>
    <p:sldId id="319" r:id="rId55"/>
    <p:sldId id="320" r:id="rId56"/>
    <p:sldId id="322" r:id="rId57"/>
    <p:sldId id="323" r:id="rId58"/>
    <p:sldId id="324" r:id="rId59"/>
    <p:sldId id="325" r:id="rId60"/>
    <p:sldId id="330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4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3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4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6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4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4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746D-A1F2-D443-A899-01EAD6CD976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5D74-F530-6142-9E32-C0AFFE61C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6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</a:t>
            </a:r>
            <a:r>
              <a:rPr lang="en-US" dirty="0" smtClean="0"/>
              <a:t> </a:t>
            </a:r>
            <a:r>
              <a:rPr lang="en-US" dirty="0" err="1" smtClean="0"/>
              <a:t>Travması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Dr. Yasemin ÖZKAN</a:t>
            </a:r>
          </a:p>
          <a:p>
            <a:r>
              <a:rPr lang="en-US" dirty="0" err="1" smtClean="0"/>
              <a:t>Hacettepe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8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Deprem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insanın</a:t>
            </a:r>
            <a:r>
              <a:rPr lang="en-US" b="1" dirty="0" smtClean="0"/>
              <a:t> </a:t>
            </a:r>
            <a:r>
              <a:rPr lang="en-US" b="1" dirty="0" err="1" smtClean="0"/>
              <a:t>hareketsiz</a:t>
            </a:r>
            <a:r>
              <a:rPr lang="en-US" b="1" dirty="0" smtClean="0"/>
              <a:t> </a:t>
            </a:r>
            <a:r>
              <a:rPr lang="en-US" b="1" dirty="0" err="1" smtClean="0"/>
              <a:t>kabul</a:t>
            </a:r>
            <a:r>
              <a:rPr lang="en-US" b="1" dirty="0" smtClean="0"/>
              <a:t> </a:t>
            </a:r>
            <a:r>
              <a:rPr lang="en-US" b="1" dirty="0" err="1" smtClean="0"/>
              <a:t>ettiği</a:t>
            </a:r>
            <a:r>
              <a:rPr lang="en-US" b="1" dirty="0" smtClean="0"/>
              <a:t> ve </a:t>
            </a:r>
          </a:p>
          <a:p>
            <a:r>
              <a:rPr lang="en-US" b="1" dirty="0" err="1" smtClean="0"/>
              <a:t>güvenle</a:t>
            </a:r>
            <a:r>
              <a:rPr lang="en-US" b="1" dirty="0" smtClean="0"/>
              <a:t> </a:t>
            </a:r>
            <a:r>
              <a:rPr lang="en-US" b="1" dirty="0" err="1" smtClean="0"/>
              <a:t>ayağını</a:t>
            </a:r>
            <a:r>
              <a:rPr lang="en-US" b="1" dirty="0" smtClean="0"/>
              <a:t> </a:t>
            </a:r>
            <a:r>
              <a:rPr lang="en-US" b="1" dirty="0" err="1" smtClean="0"/>
              <a:t>bastığı</a:t>
            </a:r>
            <a:r>
              <a:rPr lang="en-US" b="1" dirty="0" smtClean="0"/>
              <a:t> </a:t>
            </a:r>
            <a:r>
              <a:rPr lang="en-US" b="1" dirty="0" err="1" smtClean="0"/>
              <a:t>toprağın</a:t>
            </a:r>
            <a:r>
              <a:rPr lang="en-US" b="1" dirty="0" smtClean="0"/>
              <a:t> </a:t>
            </a:r>
            <a:r>
              <a:rPr lang="en-US" b="1" dirty="0" err="1" smtClean="0"/>
              <a:t>oynayacağını</a:t>
            </a:r>
            <a:r>
              <a:rPr lang="en-US" b="1" dirty="0" smtClean="0"/>
              <a:t> ve </a:t>
            </a:r>
          </a:p>
          <a:p>
            <a:r>
              <a:rPr lang="en-US" b="1" dirty="0" err="1" smtClean="0"/>
              <a:t>üzerinde</a:t>
            </a:r>
            <a:r>
              <a:rPr lang="en-US" b="1" dirty="0" smtClean="0"/>
              <a:t> </a:t>
            </a:r>
            <a:r>
              <a:rPr lang="en-US" b="1" dirty="0" err="1" smtClean="0"/>
              <a:t>bulunan</a:t>
            </a:r>
            <a:r>
              <a:rPr lang="en-US" b="1" dirty="0" smtClean="0"/>
              <a:t> </a:t>
            </a:r>
            <a:r>
              <a:rPr lang="en-US" b="1" dirty="0" err="1" smtClean="0"/>
              <a:t>tüm</a:t>
            </a:r>
            <a:r>
              <a:rPr lang="en-US" b="1" dirty="0" smtClean="0"/>
              <a:t> </a:t>
            </a:r>
            <a:r>
              <a:rPr lang="en-US" b="1" dirty="0" err="1" smtClean="0"/>
              <a:t>yapıların</a:t>
            </a:r>
            <a:r>
              <a:rPr lang="en-US" b="1" dirty="0" smtClean="0"/>
              <a:t> </a:t>
            </a:r>
            <a:r>
              <a:rPr lang="en-US" b="1" dirty="0" err="1" smtClean="0"/>
              <a:t>hasar</a:t>
            </a:r>
            <a:r>
              <a:rPr lang="en-US" b="1" dirty="0" smtClean="0"/>
              <a:t> </a:t>
            </a:r>
            <a:r>
              <a:rPr lang="en-US" b="1" dirty="0" err="1" smtClean="0"/>
              <a:t>görüp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can </a:t>
            </a:r>
            <a:r>
              <a:rPr lang="en-US" b="1" dirty="0" err="1" smtClean="0"/>
              <a:t>kaybına</a:t>
            </a:r>
            <a:r>
              <a:rPr lang="en-US" b="1" dirty="0" smtClean="0"/>
              <a:t> </a:t>
            </a:r>
            <a:r>
              <a:rPr lang="en-US" b="1" dirty="0" err="1" smtClean="0"/>
              <a:t>uğrayacak</a:t>
            </a:r>
            <a:r>
              <a:rPr lang="en-US" b="1" dirty="0" smtClean="0"/>
              <a:t> </a:t>
            </a:r>
            <a:r>
              <a:rPr lang="en-US" b="1" dirty="0" err="1" smtClean="0"/>
              <a:t>şekilde</a:t>
            </a:r>
            <a:r>
              <a:rPr lang="en-US" b="1" dirty="0" smtClean="0"/>
              <a:t> </a:t>
            </a:r>
            <a:r>
              <a:rPr lang="en-US" b="1" dirty="0" err="1" smtClean="0"/>
              <a:t>yıkılabileceklerini</a:t>
            </a:r>
            <a:r>
              <a:rPr lang="en-US" b="1" dirty="0" smtClean="0"/>
              <a:t> </a:t>
            </a:r>
            <a:r>
              <a:rPr lang="en-US" b="1" dirty="0" err="1" smtClean="0"/>
              <a:t>gösteren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doğa</a:t>
            </a:r>
            <a:r>
              <a:rPr lang="en-US" b="1" dirty="0" smtClean="0"/>
              <a:t> </a:t>
            </a:r>
            <a:r>
              <a:rPr lang="en-US" b="1" dirty="0" err="1" smtClean="0"/>
              <a:t>olayıdır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5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Heyelan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kaya,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arazi</a:t>
            </a:r>
            <a:r>
              <a:rPr lang="en-US" dirty="0" smtClean="0"/>
              <a:t> </a:t>
            </a:r>
            <a:r>
              <a:rPr lang="en-US" dirty="0" err="1" smtClean="0"/>
              <a:t>parçalarının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depremler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yağışlar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etkenlerin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 smtClean="0"/>
              <a:t>fark</a:t>
            </a:r>
            <a:r>
              <a:rPr lang="en-US" dirty="0" smtClean="0"/>
              <a:t>  </a:t>
            </a:r>
            <a:r>
              <a:rPr lang="en-US" dirty="0" err="1" smtClean="0"/>
              <a:t>edilebilir</a:t>
            </a:r>
            <a:r>
              <a:rPr lang="en-US" dirty="0" smtClean="0"/>
              <a:t>  </a:t>
            </a:r>
            <a:r>
              <a:rPr lang="en-US" dirty="0" err="1" smtClean="0"/>
              <a:t>düzeyde</a:t>
            </a:r>
            <a:endParaRPr lang="en-US" dirty="0" smtClean="0"/>
          </a:p>
          <a:p>
            <a:r>
              <a:rPr lang="en-US" dirty="0" err="1" smtClean="0"/>
              <a:t>eğim</a:t>
            </a:r>
            <a:r>
              <a:rPr lang="en-US" dirty="0" smtClean="0"/>
              <a:t> </a:t>
            </a:r>
            <a:r>
              <a:rPr lang="en-US" dirty="0" err="1" smtClean="0"/>
              <a:t>aşağı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kayması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kaymasıdır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6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ekonomik</a:t>
            </a:r>
            <a:r>
              <a:rPr lang="en-US" b="1" dirty="0" smtClean="0"/>
              <a:t> </a:t>
            </a:r>
            <a:r>
              <a:rPr lang="en-US" b="1" dirty="0" err="1" smtClean="0"/>
              <a:t>kayıplara</a:t>
            </a:r>
            <a:r>
              <a:rPr lang="en-US" b="1" dirty="0" smtClean="0"/>
              <a:t> </a:t>
            </a:r>
            <a:r>
              <a:rPr lang="en-US" b="1" dirty="0" err="1" smtClean="0"/>
              <a:t>neden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yerel</a:t>
            </a:r>
            <a:r>
              <a:rPr lang="en-US" b="1" dirty="0" smtClean="0"/>
              <a:t> </a:t>
            </a:r>
            <a:r>
              <a:rPr lang="en-US" b="1" dirty="0" err="1" smtClean="0"/>
              <a:t>iklim</a:t>
            </a:r>
            <a:r>
              <a:rPr lang="en-US" b="1" dirty="0" smtClean="0"/>
              <a:t> </a:t>
            </a:r>
            <a:r>
              <a:rPr lang="en-US" b="1" dirty="0" err="1" smtClean="0"/>
              <a:t>değişiklikleri</a:t>
            </a:r>
            <a:r>
              <a:rPr lang="en-US" b="1" dirty="0" smtClean="0"/>
              <a:t> ve </a:t>
            </a:r>
          </a:p>
          <a:p>
            <a:r>
              <a:rPr lang="en-US" b="1" dirty="0" err="1" smtClean="0"/>
              <a:t>çevresel</a:t>
            </a:r>
            <a:r>
              <a:rPr lang="en-US" b="1" dirty="0" smtClean="0"/>
              <a:t> </a:t>
            </a:r>
            <a:r>
              <a:rPr lang="en-US" b="1" dirty="0" err="1" smtClean="0"/>
              <a:t>bozulmalardan</a:t>
            </a:r>
            <a:r>
              <a:rPr lang="en-US" b="1" dirty="0" smtClean="0"/>
              <a:t> </a:t>
            </a:r>
            <a:r>
              <a:rPr lang="en-US" b="1" dirty="0" err="1" smtClean="0"/>
              <a:t>ötürü</a:t>
            </a:r>
            <a:r>
              <a:rPr lang="en-US" b="1" dirty="0" smtClean="0"/>
              <a:t> </a:t>
            </a:r>
            <a:r>
              <a:rPr lang="en-US" b="1" dirty="0" err="1" smtClean="0"/>
              <a:t>büyüklüğü</a:t>
            </a:r>
            <a:r>
              <a:rPr lang="en-US" b="1" dirty="0" smtClean="0"/>
              <a:t> ve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baskınlıklarından</a:t>
            </a:r>
            <a:r>
              <a:rPr lang="en-US" b="1" dirty="0" smtClean="0"/>
              <a:t> </a:t>
            </a:r>
            <a:r>
              <a:rPr lang="en-US" b="1" dirty="0" err="1" smtClean="0"/>
              <a:t>oluşan</a:t>
            </a:r>
            <a:r>
              <a:rPr lang="en-US" b="1" dirty="0" smtClean="0"/>
              <a:t> </a:t>
            </a:r>
            <a:r>
              <a:rPr lang="en-US" b="1" dirty="0" err="1" smtClean="0"/>
              <a:t>sıklığı</a:t>
            </a:r>
            <a:r>
              <a:rPr lang="en-US" b="1" dirty="0" smtClean="0"/>
              <a:t> </a:t>
            </a:r>
            <a:r>
              <a:rPr lang="en-US" b="1" dirty="0" err="1" smtClean="0"/>
              <a:t>bölgeden</a:t>
            </a:r>
            <a:r>
              <a:rPr lang="en-US" b="1" dirty="0" smtClean="0"/>
              <a:t> </a:t>
            </a:r>
            <a:r>
              <a:rPr lang="en-US" b="1" dirty="0" err="1" smtClean="0"/>
              <a:t>bölgeye</a:t>
            </a:r>
            <a:r>
              <a:rPr lang="en-US" b="1" dirty="0" smtClean="0"/>
              <a:t>  </a:t>
            </a:r>
            <a:r>
              <a:rPr lang="en-US" b="1" dirty="0" err="1" smtClean="0"/>
              <a:t>farklılık</a:t>
            </a:r>
            <a:r>
              <a:rPr lang="en-US" b="1" dirty="0" smtClean="0"/>
              <a:t> </a:t>
            </a:r>
            <a:r>
              <a:rPr lang="en-US" b="1" dirty="0" err="1" smtClean="0"/>
              <a:t>gösteren</a:t>
            </a:r>
            <a:r>
              <a:rPr lang="en-US" b="1" dirty="0" smtClean="0"/>
              <a:t> </a:t>
            </a:r>
            <a:r>
              <a:rPr lang="en-US" b="1" dirty="0" err="1" smtClean="0"/>
              <a:t>doğa</a:t>
            </a:r>
            <a:r>
              <a:rPr lang="en-US" b="1" dirty="0" smtClean="0"/>
              <a:t> </a:t>
            </a:r>
            <a:r>
              <a:rPr lang="en-US" b="1" dirty="0" err="1" smtClean="0"/>
              <a:t>olayıdır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9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taşkınlarının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taşıdığı</a:t>
            </a:r>
            <a:r>
              <a:rPr lang="en-US" b="1" dirty="0" smtClean="0"/>
              <a:t> </a:t>
            </a:r>
            <a:r>
              <a:rPr lang="en-US" b="1" dirty="0" err="1"/>
              <a:t>çamur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parçalanmış</a:t>
            </a:r>
            <a:r>
              <a:rPr lang="en-US" b="1" dirty="0" smtClean="0"/>
              <a:t> </a:t>
            </a:r>
            <a:r>
              <a:rPr lang="en-US" b="1" dirty="0" err="1"/>
              <a:t>ağaç</a:t>
            </a:r>
            <a:r>
              <a:rPr lang="en-US" b="1" dirty="0"/>
              <a:t> ve kaya </a:t>
            </a:r>
            <a:r>
              <a:rPr lang="en-US" b="1" dirty="0" err="1"/>
              <a:t>yükünden</a:t>
            </a:r>
            <a:r>
              <a:rPr lang="en-US" b="1" dirty="0"/>
              <a:t> </a:t>
            </a:r>
            <a:r>
              <a:rPr lang="en-US" b="1" dirty="0" err="1"/>
              <a:t>dolayı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can </a:t>
            </a:r>
            <a:r>
              <a:rPr lang="en-US" b="1" dirty="0"/>
              <a:t>ve mal </a:t>
            </a:r>
            <a:r>
              <a:rPr lang="en-US" b="1" dirty="0" err="1"/>
              <a:t>kaybı</a:t>
            </a:r>
            <a:r>
              <a:rPr lang="en-US" b="1" dirty="0"/>
              <a:t> </a:t>
            </a:r>
            <a:r>
              <a:rPr lang="en-US" b="1" dirty="0" err="1"/>
              <a:t>yaşatan</a:t>
            </a:r>
            <a:r>
              <a:rPr lang="en-US" b="1" dirty="0"/>
              <a:t> </a:t>
            </a:r>
            <a:r>
              <a:rPr lang="en-US" b="1" dirty="0" err="1"/>
              <a:t>tehlikeli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doğa</a:t>
            </a:r>
            <a:r>
              <a:rPr lang="en-US" b="1" dirty="0"/>
              <a:t> </a:t>
            </a:r>
            <a:r>
              <a:rPr lang="en-US" b="1" dirty="0" err="1" smtClean="0"/>
              <a:t>olaydır</a:t>
            </a:r>
            <a:r>
              <a:rPr lang="en-US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6655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Kuraklık</a:t>
            </a:r>
            <a:r>
              <a:rPr lang="en-US" dirty="0"/>
              <a:t> 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hava</a:t>
            </a:r>
            <a:r>
              <a:rPr lang="en-US" b="1" dirty="0" smtClean="0"/>
              <a:t> </a:t>
            </a:r>
            <a:r>
              <a:rPr lang="en-US" b="1" dirty="0" err="1" smtClean="0"/>
              <a:t>sıcaklıklarının</a:t>
            </a:r>
            <a:r>
              <a:rPr lang="en-US" b="1" dirty="0" smtClean="0"/>
              <a:t> </a:t>
            </a:r>
            <a:r>
              <a:rPr lang="en-US" b="1" dirty="0" err="1" smtClean="0"/>
              <a:t>mevsim</a:t>
            </a:r>
            <a:r>
              <a:rPr lang="en-US" b="1" dirty="0" smtClean="0"/>
              <a:t> </a:t>
            </a:r>
            <a:r>
              <a:rPr lang="en-US" b="1" dirty="0" err="1" smtClean="0"/>
              <a:t>normallerinin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b="1" dirty="0" err="1" smtClean="0"/>
              <a:t>üzerine</a:t>
            </a:r>
            <a:r>
              <a:rPr lang="en-US" b="1" dirty="0" smtClean="0"/>
              <a:t> </a:t>
            </a:r>
            <a:r>
              <a:rPr lang="en-US" b="1" dirty="0" err="1" smtClean="0"/>
              <a:t>çıkması</a:t>
            </a:r>
            <a:r>
              <a:rPr lang="en-US" b="1" dirty="0" smtClean="0"/>
              <a:t> ve </a:t>
            </a:r>
          </a:p>
          <a:p>
            <a:r>
              <a:rPr lang="en-US" b="1" dirty="0" err="1" smtClean="0"/>
              <a:t>yıllık</a:t>
            </a:r>
            <a:r>
              <a:rPr lang="en-US" b="1" dirty="0" smtClean="0"/>
              <a:t> </a:t>
            </a:r>
            <a:r>
              <a:rPr lang="en-US" b="1" dirty="0" err="1" smtClean="0"/>
              <a:t>yağış</a:t>
            </a:r>
            <a:r>
              <a:rPr lang="en-US" b="1" dirty="0" smtClean="0"/>
              <a:t> </a:t>
            </a:r>
            <a:r>
              <a:rPr lang="en-US" b="1" dirty="0" err="1" smtClean="0"/>
              <a:t>ortalamalarının</a:t>
            </a:r>
            <a:r>
              <a:rPr lang="en-US" b="1" dirty="0" smtClean="0"/>
              <a:t> </a:t>
            </a:r>
            <a:r>
              <a:rPr lang="en-US" b="1" dirty="0" err="1" smtClean="0"/>
              <a:t>ise</a:t>
            </a:r>
            <a:r>
              <a:rPr lang="en-US" b="1" dirty="0" smtClean="0"/>
              <a:t> </a:t>
            </a:r>
            <a:r>
              <a:rPr lang="en-US" b="1" dirty="0" err="1" smtClean="0"/>
              <a:t>mevsim</a:t>
            </a:r>
            <a:r>
              <a:rPr lang="en-US" b="1" dirty="0" smtClean="0"/>
              <a:t> </a:t>
            </a:r>
            <a:r>
              <a:rPr lang="en-US" b="1" dirty="0" err="1" smtClean="0"/>
              <a:t>normallerinin</a:t>
            </a:r>
            <a:r>
              <a:rPr lang="en-US" b="1" dirty="0" smtClean="0"/>
              <a:t> </a:t>
            </a:r>
            <a:r>
              <a:rPr lang="en-US" b="1" dirty="0" err="1" smtClean="0"/>
              <a:t>altına</a:t>
            </a:r>
            <a:r>
              <a:rPr lang="en-US" b="1" dirty="0" smtClean="0"/>
              <a:t> </a:t>
            </a:r>
            <a:r>
              <a:rPr lang="en-US" b="1" dirty="0" err="1" smtClean="0"/>
              <a:t>düşmesinin</a:t>
            </a:r>
            <a:r>
              <a:rPr lang="en-US" b="1" dirty="0" smtClean="0"/>
              <a:t> </a:t>
            </a:r>
            <a:r>
              <a:rPr lang="en-US" b="1" dirty="0" err="1" smtClean="0"/>
              <a:t>sebep</a:t>
            </a:r>
            <a:r>
              <a:rPr lang="en-US" b="1" dirty="0" smtClean="0"/>
              <a:t> </a:t>
            </a:r>
            <a:r>
              <a:rPr lang="en-US" b="1" dirty="0" err="1" smtClean="0"/>
              <a:t>olduğu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doğa</a:t>
            </a:r>
            <a:r>
              <a:rPr lang="en-US" b="1" dirty="0" smtClean="0"/>
              <a:t> </a:t>
            </a:r>
            <a:r>
              <a:rPr lang="en-US" b="1" dirty="0" err="1" smtClean="0"/>
              <a:t>kaynaklı</a:t>
            </a:r>
            <a:r>
              <a:rPr lang="en-US" b="1" dirty="0" smtClean="0"/>
              <a:t> </a:t>
            </a:r>
            <a:r>
              <a:rPr lang="en-US" b="1" dirty="0" err="1" smtClean="0"/>
              <a:t>afettir</a:t>
            </a:r>
            <a:r>
              <a:rPr lang="en-US" b="1" dirty="0" smtClean="0"/>
              <a:t>. 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74871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Yangın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addenin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 smtClean="0"/>
              <a:t>ısı</a:t>
            </a:r>
            <a:r>
              <a:rPr lang="en-US" dirty="0" smtClean="0"/>
              <a:t> ve </a:t>
            </a:r>
            <a:r>
              <a:rPr lang="en-US" dirty="0" err="1" smtClean="0"/>
              <a:t>oksijen</a:t>
            </a:r>
            <a:r>
              <a:rPr lang="en-US" dirty="0" smtClean="0"/>
              <a:t> (</a:t>
            </a:r>
            <a:r>
              <a:rPr lang="en-US" dirty="0" err="1" smtClean="0"/>
              <a:t>hava</a:t>
            </a:r>
            <a:r>
              <a:rPr lang="en-US" dirty="0" smtClean="0"/>
              <a:t>)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birleşmesi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şekil</a:t>
            </a:r>
            <a:r>
              <a:rPr lang="en-US" dirty="0" smtClean="0"/>
              <a:t> </a:t>
            </a:r>
            <a:r>
              <a:rPr lang="en-US" dirty="0" err="1" smtClean="0"/>
              <a:t>değişliğine</a:t>
            </a:r>
            <a:r>
              <a:rPr lang="en-US" dirty="0" smtClean="0"/>
              <a:t> </a:t>
            </a:r>
            <a:r>
              <a:rPr lang="en-US" dirty="0" err="1" smtClean="0"/>
              <a:t>uğraması</a:t>
            </a:r>
            <a:r>
              <a:rPr lang="en-US" dirty="0" smtClean="0"/>
              <a:t> </a:t>
            </a:r>
            <a:r>
              <a:rPr lang="en-US" dirty="0" err="1" smtClean="0"/>
              <a:t>olayıdır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Yangının</a:t>
            </a:r>
            <a:r>
              <a:rPr lang="en-US" dirty="0" smtClean="0"/>
              <a:t> </a:t>
            </a:r>
            <a:r>
              <a:rPr lang="en-US" dirty="0" err="1" smtClean="0"/>
              <a:t>oluşabilmesi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yanıcı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,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ısı</a:t>
            </a:r>
            <a:r>
              <a:rPr lang="en-US" dirty="0" smtClean="0"/>
              <a:t> ve </a:t>
            </a:r>
            <a:r>
              <a:rPr lang="en-US" dirty="0" err="1" smtClean="0"/>
              <a:t>oksijene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46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Yangın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Türkiye</a:t>
            </a:r>
            <a:r>
              <a:rPr lang="en-US" b="1" dirty="0" smtClean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orman</a:t>
            </a:r>
            <a:r>
              <a:rPr lang="en-US" b="1" dirty="0"/>
              <a:t> </a:t>
            </a:r>
            <a:r>
              <a:rPr lang="en-US" b="1" dirty="0" err="1"/>
              <a:t>yangınını</a:t>
            </a:r>
            <a:r>
              <a:rPr lang="en-US" b="1" dirty="0"/>
              <a:t> </a:t>
            </a:r>
            <a:r>
              <a:rPr lang="en-US" b="1" dirty="0" err="1"/>
              <a:t>çağrıştırmaktadır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 err="1"/>
              <a:t>Orman</a:t>
            </a:r>
            <a:r>
              <a:rPr lang="en-US" b="1" dirty="0"/>
              <a:t> </a:t>
            </a:r>
            <a:r>
              <a:rPr lang="en-US" b="1" dirty="0" err="1"/>
              <a:t>yangınlarının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%</a:t>
            </a:r>
            <a:r>
              <a:rPr lang="en-US" b="1" dirty="0"/>
              <a:t>75'inin </a:t>
            </a:r>
            <a:r>
              <a:rPr lang="en-US" b="1" dirty="0" err="1"/>
              <a:t>ihmal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bilgisizlik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dikkatsizlik</a:t>
            </a:r>
            <a:r>
              <a:rPr lang="en-US" b="1" dirty="0"/>
              <a:t> </a:t>
            </a:r>
            <a:r>
              <a:rPr lang="en-US" b="1" dirty="0" err="1"/>
              <a:t>nedeniyle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smtClean="0"/>
              <a:t>%</a:t>
            </a:r>
            <a:r>
              <a:rPr lang="en-US" b="1" dirty="0"/>
              <a:t>14'ünün </a:t>
            </a:r>
            <a:r>
              <a:rPr lang="en-US" b="1" dirty="0" err="1"/>
              <a:t>kasıtlı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%6'sının </a:t>
            </a:r>
            <a:r>
              <a:rPr lang="en-US" b="1" dirty="0" err="1"/>
              <a:t>kazalar</a:t>
            </a:r>
            <a:r>
              <a:rPr lang="en-US" b="1" dirty="0"/>
              <a:t> ve </a:t>
            </a:r>
            <a:r>
              <a:rPr lang="en-US" b="1" dirty="0" err="1"/>
              <a:t>ancak</a:t>
            </a:r>
            <a:r>
              <a:rPr lang="en-US" b="1" dirty="0"/>
              <a:t> %5'inin </a:t>
            </a:r>
            <a:r>
              <a:rPr lang="en-US" b="1" dirty="0" err="1"/>
              <a:t>yıldırım</a:t>
            </a:r>
            <a:r>
              <a:rPr lang="en-US" b="1" dirty="0"/>
              <a:t> </a:t>
            </a:r>
            <a:r>
              <a:rPr lang="en-US" b="1" dirty="0" err="1"/>
              <a:t>düşmesi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/>
              <a:t>doğal</a:t>
            </a:r>
            <a:r>
              <a:rPr lang="en-US" b="1" dirty="0"/>
              <a:t> </a:t>
            </a:r>
            <a:r>
              <a:rPr lang="en-US" b="1" dirty="0" err="1"/>
              <a:t>nedenlerle</a:t>
            </a:r>
            <a:r>
              <a:rPr lang="en-US" b="1" dirty="0"/>
              <a:t> </a:t>
            </a:r>
            <a:r>
              <a:rPr lang="en-US" b="1" dirty="0" err="1"/>
              <a:t>meydana</a:t>
            </a:r>
            <a:r>
              <a:rPr lang="en-US" b="1" dirty="0"/>
              <a:t> </a:t>
            </a:r>
            <a:r>
              <a:rPr lang="en-US" b="1" dirty="0" err="1"/>
              <a:t>geldiği</a:t>
            </a:r>
            <a:r>
              <a:rPr lang="en-US" b="1" dirty="0"/>
              <a:t> </a:t>
            </a:r>
            <a:r>
              <a:rPr lang="en-US" dirty="0" err="1"/>
              <a:t>araştımalar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 smtClean="0"/>
              <a:t>konmuştur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05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deprem</a:t>
            </a:r>
            <a:r>
              <a:rPr lang="en-US" dirty="0" smtClean="0"/>
              <a:t> ,</a:t>
            </a:r>
          </a:p>
          <a:p>
            <a:r>
              <a:rPr lang="en-US" dirty="0" err="1" smtClean="0"/>
              <a:t>heyelan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sel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kuraklık</a:t>
            </a:r>
            <a:r>
              <a:rPr lang="en-US" dirty="0" smtClean="0"/>
              <a:t> ve</a:t>
            </a:r>
          </a:p>
          <a:p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yerlerde</a:t>
            </a:r>
            <a:r>
              <a:rPr lang="en-US" dirty="0" smtClean="0"/>
              <a:t> </a:t>
            </a:r>
            <a:r>
              <a:rPr lang="en-US" dirty="0" err="1" smtClean="0"/>
              <a:t>tedbirler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iradesi</a:t>
            </a:r>
            <a:r>
              <a:rPr lang="en-US" dirty="0" smtClean="0"/>
              <a:t> </a:t>
            </a:r>
            <a:r>
              <a:rPr lang="en-US" dirty="0" err="1" smtClean="0"/>
              <a:t>dahilindedir</a:t>
            </a:r>
            <a:r>
              <a:rPr lang="en-US" dirty="0" smtClean="0"/>
              <a:t>. 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59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Örneğin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fay </a:t>
            </a:r>
            <a:r>
              <a:rPr lang="en-US" dirty="0" err="1"/>
              <a:t>hattı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yerleri</a:t>
            </a:r>
            <a:r>
              <a:rPr lang="en-US" dirty="0"/>
              <a:t> </a:t>
            </a:r>
            <a:r>
              <a:rPr lang="en-US" dirty="0" err="1"/>
              <a:t>yapmamak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sağlam</a:t>
            </a:r>
            <a:r>
              <a:rPr lang="en-US" dirty="0"/>
              <a:t>  </a:t>
            </a:r>
            <a:r>
              <a:rPr lang="en-US" dirty="0" err="1"/>
              <a:t>zemine</a:t>
            </a:r>
            <a:r>
              <a:rPr lang="en-US" dirty="0"/>
              <a:t> 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kaliteli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binalar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ve mal </a:t>
            </a:r>
            <a:r>
              <a:rPr lang="en-US" dirty="0" err="1"/>
              <a:t>kaybını</a:t>
            </a:r>
            <a:r>
              <a:rPr lang="en-US" dirty="0"/>
              <a:t> </a:t>
            </a:r>
            <a:r>
              <a:rPr lang="en-US" dirty="0" err="1"/>
              <a:t>onleyici</a:t>
            </a:r>
            <a:r>
              <a:rPr lang="en-US" dirty="0"/>
              <a:t> </a:t>
            </a:r>
            <a:r>
              <a:rPr lang="en-US" dirty="0" err="1"/>
              <a:t>tedbirlerdir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Günümüzde</a:t>
            </a:r>
            <a:r>
              <a:rPr lang="en-US" dirty="0" smtClean="0"/>
              <a:t> </a:t>
            </a:r>
            <a:r>
              <a:rPr lang="en-US" dirty="0" err="1" smtClean="0"/>
              <a:t>çarpık</a:t>
            </a:r>
            <a:r>
              <a:rPr lang="en-US" dirty="0" smtClean="0"/>
              <a:t>  </a:t>
            </a:r>
            <a:r>
              <a:rPr lang="en-US" dirty="0" err="1" smtClean="0"/>
              <a:t>kentleşme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 </a:t>
            </a:r>
            <a:r>
              <a:rPr lang="en-US" dirty="0" err="1" smtClean="0"/>
              <a:t>dere</a:t>
            </a:r>
            <a:r>
              <a:rPr lang="en-US" dirty="0" smtClean="0"/>
              <a:t> </a:t>
            </a:r>
            <a:r>
              <a:rPr lang="en-US" dirty="0" err="1" smtClean="0"/>
              <a:t>yataklarının</a:t>
            </a:r>
            <a:r>
              <a:rPr lang="en-US" dirty="0" smtClean="0"/>
              <a:t>  </a:t>
            </a:r>
            <a:r>
              <a:rPr lang="en-US" dirty="0" err="1" smtClean="0"/>
              <a:t>gecekondulaşma</a:t>
            </a:r>
            <a:r>
              <a:rPr lang="en-US" dirty="0" smtClean="0"/>
              <a:t>   </a:t>
            </a:r>
            <a:r>
              <a:rPr lang="en-US" dirty="0" err="1" smtClean="0"/>
              <a:t>bölgesi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ağaçlandırılması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doldurulması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nehir</a:t>
            </a:r>
            <a:r>
              <a:rPr lang="en-US" dirty="0" smtClean="0"/>
              <a:t> </a:t>
            </a:r>
            <a:r>
              <a:rPr lang="en-US" dirty="0" err="1" smtClean="0"/>
              <a:t>yataklarının</a:t>
            </a:r>
            <a:r>
              <a:rPr lang="en-US" dirty="0" smtClean="0"/>
              <a:t> </a:t>
            </a:r>
            <a:r>
              <a:rPr lang="en-US" dirty="0" err="1" smtClean="0"/>
              <a:t>değiştirilmesi</a:t>
            </a:r>
            <a:r>
              <a:rPr lang="en-US" dirty="0" smtClean="0"/>
              <a:t> </a:t>
            </a:r>
            <a:r>
              <a:rPr lang="en-US" dirty="0" err="1" smtClean="0"/>
              <a:t>beşeri</a:t>
            </a:r>
            <a:r>
              <a:rPr lang="en-US" dirty="0" smtClean="0"/>
              <a:t> </a:t>
            </a:r>
            <a:r>
              <a:rPr lang="en-US" dirty="0" err="1" smtClean="0"/>
              <a:t>ihmallerden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etmenlerdir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3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Geçmişten</a:t>
            </a:r>
            <a:r>
              <a:rPr lang="en-US" dirty="0"/>
              <a:t> </a:t>
            </a:r>
            <a:r>
              <a:rPr lang="en-US" dirty="0" err="1"/>
              <a:t>günümüze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Türkiye’de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insanları</a:t>
            </a:r>
            <a:r>
              <a:rPr lang="en-US" dirty="0"/>
              <a:t> ve </a:t>
            </a:r>
            <a:r>
              <a:rPr lang="en-US" dirty="0" err="1"/>
              <a:t>toplumu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etkileyen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mal </a:t>
            </a:r>
            <a:r>
              <a:rPr lang="en-US" b="1" dirty="0" err="1" smtClean="0"/>
              <a:t>kaybı</a:t>
            </a:r>
            <a:endParaRPr lang="en-US" b="1" dirty="0" smtClean="0"/>
          </a:p>
          <a:p>
            <a:r>
              <a:rPr lang="en-US" b="1" dirty="0" err="1" smtClean="0"/>
              <a:t>yaralanma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endParaRPr lang="en-US" b="1" dirty="0" smtClean="0"/>
          </a:p>
          <a:p>
            <a:r>
              <a:rPr lang="en-US" b="1" dirty="0" smtClean="0"/>
              <a:t>can </a:t>
            </a:r>
            <a:r>
              <a:rPr lang="en-US" b="1" dirty="0" err="1"/>
              <a:t>kaybına</a:t>
            </a:r>
            <a:r>
              <a:rPr lang="en-US" b="1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b="1" dirty="0" err="1"/>
              <a:t>doğal</a:t>
            </a:r>
            <a:r>
              <a:rPr lang="en-US" b="1" dirty="0"/>
              <a:t> </a:t>
            </a:r>
            <a:r>
              <a:rPr lang="en-US" b="1" dirty="0" err="1"/>
              <a:t>afetlerle</a:t>
            </a:r>
            <a:r>
              <a:rPr lang="en-US" b="1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karşılaşılmıştır</a:t>
            </a:r>
            <a:r>
              <a:rPr lang="en-US" dirty="0"/>
              <a:t>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2638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Afetlerin</a:t>
            </a:r>
            <a:r>
              <a:rPr lang="en-US" b="1" dirty="0" smtClean="0"/>
              <a:t> </a:t>
            </a:r>
            <a:r>
              <a:rPr lang="en-US" b="1" dirty="0" err="1" smtClean="0"/>
              <a:t>Bireysel</a:t>
            </a:r>
            <a:r>
              <a:rPr lang="en-US" b="1" dirty="0" smtClean="0"/>
              <a:t> ve </a:t>
            </a:r>
            <a:r>
              <a:rPr lang="en-US" b="1" dirty="0" err="1" smtClean="0"/>
              <a:t>Toplumsal</a:t>
            </a:r>
            <a:r>
              <a:rPr lang="en-US" b="1" dirty="0" smtClean="0"/>
              <a:t> </a:t>
            </a:r>
            <a:r>
              <a:rPr lang="en-US" b="1" dirty="0" err="1" smtClean="0"/>
              <a:t>Etkileri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  <a:p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afetler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bireysel</a:t>
            </a:r>
            <a:r>
              <a:rPr lang="en-US" dirty="0"/>
              <a:t> ve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etkilere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afetler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yaşamı</a:t>
            </a:r>
            <a:r>
              <a:rPr lang="en-US" dirty="0"/>
              <a:t> </a:t>
            </a:r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etkileyeceği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cankaybına</a:t>
            </a:r>
            <a:r>
              <a:rPr lang="en-US" dirty="0"/>
              <a:t> da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olabilmektedir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543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Afetler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yüksek</a:t>
            </a:r>
            <a:r>
              <a:rPr lang="en-US" b="1" dirty="0" smtClean="0"/>
              <a:t> </a:t>
            </a:r>
            <a:r>
              <a:rPr lang="en-US" b="1" dirty="0" err="1" smtClean="0"/>
              <a:t>oranda</a:t>
            </a:r>
            <a:r>
              <a:rPr lang="en-US" b="1" dirty="0" smtClean="0"/>
              <a:t> can </a:t>
            </a:r>
            <a:r>
              <a:rPr lang="en-US" b="1" dirty="0" err="1" smtClean="0"/>
              <a:t>kaybına</a:t>
            </a:r>
            <a:r>
              <a:rPr lang="en-US" b="1" dirty="0" smtClean="0"/>
              <a:t>  </a:t>
            </a:r>
            <a:r>
              <a:rPr lang="en-US" b="1" dirty="0" err="1" smtClean="0"/>
              <a:t>neden</a:t>
            </a:r>
            <a:r>
              <a:rPr lang="en-US" b="1" dirty="0" smtClean="0"/>
              <a:t> </a:t>
            </a:r>
            <a:r>
              <a:rPr lang="en-US" b="1" dirty="0" err="1" smtClean="0"/>
              <a:t>olmakla</a:t>
            </a:r>
            <a:r>
              <a:rPr lang="en-US" b="1" dirty="0" smtClean="0"/>
              <a:t>  </a:t>
            </a:r>
            <a:r>
              <a:rPr lang="en-US" b="1" dirty="0" err="1" smtClean="0"/>
              <a:t>birlikte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toplumdaki</a:t>
            </a:r>
            <a:r>
              <a:rPr lang="en-US" b="1" dirty="0" smtClean="0"/>
              <a:t> </a:t>
            </a:r>
            <a:r>
              <a:rPr lang="en-US" b="1" dirty="0" err="1" smtClean="0"/>
              <a:t>bireylerin</a:t>
            </a:r>
            <a:r>
              <a:rPr lang="en-US" b="1" dirty="0" smtClean="0"/>
              <a:t> </a:t>
            </a:r>
            <a:r>
              <a:rPr lang="en-US" b="1" dirty="0" err="1" smtClean="0"/>
              <a:t>sağlık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beslenme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iş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barınma</a:t>
            </a:r>
            <a:r>
              <a:rPr lang="en-US" b="1" dirty="0" smtClean="0"/>
              <a:t> ve </a:t>
            </a:r>
            <a:r>
              <a:rPr lang="en-US" b="1" dirty="0" err="1" smtClean="0"/>
              <a:t>eğitim</a:t>
            </a:r>
            <a:r>
              <a:rPr lang="en-US" b="1" dirty="0" smtClean="0"/>
              <a:t> </a:t>
            </a:r>
            <a:r>
              <a:rPr lang="en-US" b="1" dirty="0" err="1" smtClean="0"/>
              <a:t>koşullarını</a:t>
            </a:r>
            <a:r>
              <a:rPr lang="en-US" b="1" dirty="0" smtClean="0"/>
              <a:t> </a:t>
            </a:r>
            <a:r>
              <a:rPr lang="en-US" b="1" dirty="0" err="1" smtClean="0"/>
              <a:t>etkileyerek</a:t>
            </a:r>
            <a:r>
              <a:rPr lang="en-US" b="1" dirty="0" smtClean="0"/>
              <a:t> </a:t>
            </a:r>
            <a:r>
              <a:rPr lang="en-US" b="1" dirty="0" err="1" smtClean="0"/>
              <a:t>yaşam</a:t>
            </a:r>
            <a:r>
              <a:rPr lang="en-US" b="1" dirty="0" smtClean="0"/>
              <a:t> </a:t>
            </a:r>
            <a:r>
              <a:rPr lang="en-US" b="1" dirty="0" err="1" smtClean="0"/>
              <a:t>standartlarını</a:t>
            </a:r>
            <a:r>
              <a:rPr lang="en-US" b="1" dirty="0" smtClean="0"/>
              <a:t> en </a:t>
            </a:r>
            <a:r>
              <a:rPr lang="en-US" b="1" dirty="0" err="1" smtClean="0"/>
              <a:t>aza</a:t>
            </a:r>
            <a:r>
              <a:rPr lang="en-US" b="1" dirty="0" smtClean="0"/>
              <a:t> </a:t>
            </a:r>
            <a:r>
              <a:rPr lang="en-US" b="1" dirty="0" err="1" smtClean="0"/>
              <a:t>indirmektedir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69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afetlerin</a:t>
            </a:r>
            <a:r>
              <a:rPr lang="en-US" b="1" dirty="0" smtClean="0"/>
              <a:t> </a:t>
            </a:r>
            <a:r>
              <a:rPr lang="en-US" b="1" dirty="0" err="1" smtClean="0"/>
              <a:t>bireyler</a:t>
            </a:r>
            <a:r>
              <a:rPr lang="en-US" b="1" dirty="0" smtClean="0"/>
              <a:t> ve </a:t>
            </a:r>
            <a:r>
              <a:rPr lang="en-US" b="1" dirty="0" err="1" smtClean="0"/>
              <a:t>toplum</a:t>
            </a:r>
            <a:r>
              <a:rPr lang="en-US" b="1" dirty="0" smtClean="0"/>
              <a:t> </a:t>
            </a:r>
            <a:r>
              <a:rPr lang="en-US" b="1" dirty="0" err="1" smtClean="0"/>
              <a:t>üzerine</a:t>
            </a:r>
            <a:r>
              <a:rPr lang="en-US" b="1" dirty="0" smtClean="0"/>
              <a:t> </a:t>
            </a:r>
            <a:r>
              <a:rPr lang="en-US" b="1" dirty="0" err="1" smtClean="0"/>
              <a:t>genel</a:t>
            </a:r>
            <a:r>
              <a:rPr lang="en-US" b="1" dirty="0" smtClean="0"/>
              <a:t> </a:t>
            </a:r>
            <a:r>
              <a:rPr lang="en-US" b="1" dirty="0" err="1" smtClean="0"/>
              <a:t>etkileri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eğitim</a:t>
            </a:r>
            <a:r>
              <a:rPr lang="en-US" dirty="0"/>
              <a:t>, </a:t>
            </a:r>
            <a:r>
              <a:rPr lang="en-US" dirty="0" err="1"/>
              <a:t>sağlık</a:t>
            </a:r>
            <a:r>
              <a:rPr lang="en-US" dirty="0"/>
              <a:t> ve </a:t>
            </a:r>
            <a:r>
              <a:rPr lang="en-US" dirty="0" err="1"/>
              <a:t>barınma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gerçekleştirilememesi</a:t>
            </a:r>
            <a:r>
              <a:rPr lang="en-US" dirty="0"/>
              <a:t>; </a:t>
            </a:r>
            <a:r>
              <a:rPr lang="en-US" dirty="0" err="1"/>
              <a:t>elektrik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iletişim</a:t>
            </a:r>
            <a:r>
              <a:rPr lang="en-US" dirty="0"/>
              <a:t> ve </a:t>
            </a:r>
            <a:r>
              <a:rPr lang="en-US" dirty="0" err="1"/>
              <a:t>ulaşım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hizmetlerin</a:t>
            </a:r>
            <a:r>
              <a:rPr lang="en-US" dirty="0"/>
              <a:t> </a:t>
            </a:r>
            <a:r>
              <a:rPr lang="en-US" dirty="0" err="1"/>
              <a:t>kesintiye</a:t>
            </a:r>
            <a:r>
              <a:rPr lang="en-US" dirty="0"/>
              <a:t> </a:t>
            </a:r>
            <a:r>
              <a:rPr lang="en-US" dirty="0" err="1"/>
              <a:t>uğraması</a:t>
            </a:r>
            <a:r>
              <a:rPr lang="en-US" dirty="0"/>
              <a:t>; </a:t>
            </a:r>
            <a:r>
              <a:rPr lang="en-US" dirty="0" err="1"/>
              <a:t>tarım</a:t>
            </a:r>
            <a:r>
              <a:rPr lang="en-US" dirty="0"/>
              <a:t>  </a:t>
            </a:r>
            <a:r>
              <a:rPr lang="en-US" i="1" dirty="0"/>
              <a:t>ve  </a:t>
            </a:r>
            <a:r>
              <a:rPr lang="en-US" dirty="0" err="1"/>
              <a:t>endüstriyel</a:t>
            </a:r>
            <a:r>
              <a:rPr lang="en-US" dirty="0"/>
              <a:t> 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hammadde</a:t>
            </a:r>
            <a:r>
              <a:rPr lang="en-US" dirty="0"/>
              <a:t> </a:t>
            </a:r>
            <a:r>
              <a:rPr lang="en-US" dirty="0" err="1"/>
              <a:t>eksikliği</a:t>
            </a:r>
            <a:r>
              <a:rPr lang="en-US" dirty="0"/>
              <a:t> ve </a:t>
            </a:r>
            <a:r>
              <a:rPr lang="en-US" dirty="0" err="1"/>
              <a:t>ithalat</a:t>
            </a:r>
            <a:r>
              <a:rPr lang="en-US" dirty="0"/>
              <a:t> -</a:t>
            </a:r>
            <a:r>
              <a:rPr lang="en-US" dirty="0" err="1"/>
              <a:t>ihracat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azalması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Işsizlik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sıkıntı</a:t>
            </a:r>
            <a:r>
              <a:rPr lang="en-US" dirty="0"/>
              <a:t> </a:t>
            </a:r>
            <a:r>
              <a:rPr lang="en-US" i="1" dirty="0"/>
              <a:t>ve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maliyesinde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oluşması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sıralanabilmektedir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599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afetler</a:t>
            </a:r>
            <a:r>
              <a:rPr lang="en-US" dirty="0"/>
              <a:t> </a:t>
            </a:r>
            <a:r>
              <a:rPr lang="en-US" dirty="0" err="1"/>
              <a:t>bireylerde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şaşkınlık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panik</a:t>
            </a:r>
            <a:r>
              <a:rPr lang="en-US" b="1" dirty="0" smtClean="0"/>
              <a:t> </a:t>
            </a:r>
            <a:r>
              <a:rPr lang="en-US" b="1" dirty="0" err="1" smtClean="0"/>
              <a:t>hali</a:t>
            </a:r>
            <a:r>
              <a:rPr lang="en-US" b="1" dirty="0" smtClean="0"/>
              <a:t> </a:t>
            </a:r>
            <a:r>
              <a:rPr lang="en-US" b="1" dirty="0" err="1" smtClean="0"/>
              <a:t>oluşturma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salgın</a:t>
            </a:r>
            <a:r>
              <a:rPr lang="en-US" b="1" dirty="0" smtClean="0"/>
              <a:t> </a:t>
            </a:r>
            <a:r>
              <a:rPr lang="en-US" b="1" dirty="0" err="1" smtClean="0"/>
              <a:t>hastalıklara</a:t>
            </a:r>
            <a:r>
              <a:rPr lang="en-US" b="1" dirty="0" smtClean="0"/>
              <a:t> </a:t>
            </a:r>
            <a:r>
              <a:rPr lang="en-US" b="1" dirty="0" err="1" smtClean="0"/>
              <a:t>yakalanma</a:t>
            </a:r>
            <a:r>
              <a:rPr lang="en-US" b="1" dirty="0" smtClean="0"/>
              <a:t> </a:t>
            </a:r>
            <a:r>
              <a:rPr lang="en-US" b="1" dirty="0" err="1" smtClean="0"/>
              <a:t>riski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yaralanma</a:t>
            </a:r>
            <a:r>
              <a:rPr lang="en-US" b="1" dirty="0" smtClean="0"/>
              <a:t> </a:t>
            </a:r>
            <a:r>
              <a:rPr lang="en-US" b="1" i="1" dirty="0" smtClean="0"/>
              <a:t>ve </a:t>
            </a:r>
            <a:r>
              <a:rPr lang="en-US" b="1" dirty="0" err="1" smtClean="0"/>
              <a:t>ölümlere</a:t>
            </a:r>
            <a:r>
              <a:rPr lang="en-US" b="1" dirty="0" smtClean="0"/>
              <a:t> </a:t>
            </a:r>
            <a:r>
              <a:rPr lang="en-US" b="1" dirty="0" err="1" smtClean="0"/>
              <a:t>neden</a:t>
            </a:r>
            <a:r>
              <a:rPr lang="en-US" b="1" dirty="0" smtClean="0"/>
              <a:t> </a:t>
            </a:r>
            <a:r>
              <a:rPr lang="en-US" b="1" dirty="0" err="1" smtClean="0"/>
              <a:t>olmakla</a:t>
            </a:r>
            <a:r>
              <a:rPr lang="en-US" b="1" dirty="0" smtClean="0"/>
              <a:t> </a:t>
            </a:r>
            <a:r>
              <a:rPr lang="en-US" b="1" dirty="0" err="1" smtClean="0"/>
              <a:t>birlikte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toplumda</a:t>
            </a:r>
            <a:r>
              <a:rPr lang="en-US" b="1" dirty="0" smtClean="0"/>
              <a:t> ve </a:t>
            </a:r>
            <a:r>
              <a:rPr lang="en-US" b="1" dirty="0" err="1" smtClean="0"/>
              <a:t>yerleşim</a:t>
            </a:r>
            <a:r>
              <a:rPr lang="en-US" b="1" dirty="0" smtClean="0"/>
              <a:t> </a:t>
            </a:r>
            <a:r>
              <a:rPr lang="en-US" b="1" dirty="0" err="1" smtClean="0"/>
              <a:t>yerlerinde</a:t>
            </a:r>
            <a:r>
              <a:rPr lang="en-US" b="1" dirty="0" smtClean="0"/>
              <a:t> </a:t>
            </a:r>
            <a:r>
              <a:rPr lang="en-US" b="1" dirty="0" err="1" smtClean="0"/>
              <a:t>büyük</a:t>
            </a:r>
            <a:r>
              <a:rPr lang="en-US" b="1" dirty="0" smtClean="0"/>
              <a:t> </a:t>
            </a:r>
            <a:r>
              <a:rPr lang="en-US" b="1" dirty="0" err="1" smtClean="0"/>
              <a:t>kayıplar</a:t>
            </a:r>
            <a:r>
              <a:rPr lang="en-US" b="1" dirty="0" smtClean="0"/>
              <a:t> </a:t>
            </a:r>
            <a:r>
              <a:rPr lang="en-US" b="1" dirty="0" err="1" smtClean="0"/>
              <a:t>meydana</a:t>
            </a:r>
            <a:r>
              <a:rPr lang="en-US" b="1" dirty="0" smtClean="0"/>
              <a:t> </a:t>
            </a:r>
            <a:r>
              <a:rPr lang="en-US" b="1" dirty="0" err="1" smtClean="0"/>
              <a:t>getirebilir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5076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</a:t>
            </a:r>
            <a:r>
              <a:rPr lang="en-US" dirty="0" smtClean="0"/>
              <a:t> </a:t>
            </a:r>
            <a:r>
              <a:rPr lang="en-US" dirty="0" err="1" smtClean="0"/>
              <a:t>yıkıcı</a:t>
            </a:r>
            <a:r>
              <a:rPr lang="en-US" dirty="0" smtClean="0"/>
              <a:t> </a:t>
            </a:r>
            <a:r>
              <a:rPr lang="en-US" dirty="0" err="1" smtClean="0"/>
              <a:t>etkilerinin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hızını</a:t>
            </a:r>
            <a:r>
              <a:rPr lang="en-US" dirty="0" smtClean="0"/>
              <a:t> da </a:t>
            </a:r>
            <a:r>
              <a:rPr lang="en-US" dirty="0" err="1" smtClean="0"/>
              <a:t>yavaşlatm</a:t>
            </a:r>
            <a:r>
              <a:rPr lang="en-US" dirty="0" err="1"/>
              <a:t>a</a:t>
            </a:r>
            <a:r>
              <a:rPr lang="en-US" dirty="0" err="1" smtClean="0"/>
              <a:t>ktadır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Afetler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, </a:t>
            </a:r>
            <a:r>
              <a:rPr lang="en-US" dirty="0" err="1" smtClean="0"/>
              <a:t>hastalık</a:t>
            </a:r>
            <a:r>
              <a:rPr lang="en-US" dirty="0" smtClean="0"/>
              <a:t>, </a:t>
            </a:r>
            <a:r>
              <a:rPr lang="en-US" dirty="0" err="1" smtClean="0"/>
              <a:t>mimari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yıkılması</a:t>
            </a:r>
            <a:r>
              <a:rPr lang="en-US" dirty="0" smtClean="0"/>
              <a:t>, </a:t>
            </a:r>
            <a:r>
              <a:rPr lang="en-US" dirty="0" err="1" smtClean="0"/>
              <a:t>altyapı</a:t>
            </a:r>
            <a:r>
              <a:rPr lang="en-US" dirty="0" smtClean="0"/>
              <a:t> </a:t>
            </a:r>
            <a:r>
              <a:rPr lang="en-US" dirty="0" err="1" smtClean="0"/>
              <a:t>sistemlerinin</a:t>
            </a:r>
            <a:r>
              <a:rPr lang="en-US" dirty="0" smtClean="0"/>
              <a:t> </a:t>
            </a:r>
            <a:r>
              <a:rPr lang="en-US" dirty="0" err="1" smtClean="0"/>
              <a:t>kesintiye</a:t>
            </a:r>
            <a:r>
              <a:rPr lang="en-US" dirty="0" smtClean="0"/>
              <a:t> </a:t>
            </a:r>
            <a:r>
              <a:rPr lang="en-US" dirty="0" err="1" smtClean="0"/>
              <a:t>uğraması</a:t>
            </a:r>
            <a:r>
              <a:rPr lang="en-US" dirty="0" smtClean="0"/>
              <a:t> ve </a:t>
            </a:r>
            <a:r>
              <a:rPr lang="en-US" dirty="0" err="1" smtClean="0"/>
              <a:t>geçim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etkilere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1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yoksulluk</a:t>
            </a:r>
            <a:r>
              <a:rPr lang="en-US" b="1" dirty="0" smtClean="0">
                <a:solidFill>
                  <a:srgbClr val="FF0000"/>
                </a:solidFill>
              </a:rPr>
              <a:t> ve </a:t>
            </a:r>
            <a:r>
              <a:rPr lang="en-US" b="1" dirty="0" err="1" smtClean="0">
                <a:solidFill>
                  <a:srgbClr val="FF0000"/>
                </a:solidFill>
              </a:rPr>
              <a:t>açlığı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iyileştirmeyi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eğitim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sağlık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güvenlik</a:t>
            </a:r>
            <a:r>
              <a:rPr lang="en-US" b="1" dirty="0" smtClean="0">
                <a:solidFill>
                  <a:srgbClr val="FF0000"/>
                </a:solidFill>
              </a:rPr>
              <a:t> ve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altyapı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hizmetlerine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yönelik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yatırımları</a:t>
            </a:r>
            <a:r>
              <a:rPr lang="en-US" b="1" dirty="0" smtClean="0">
                <a:solidFill>
                  <a:srgbClr val="FF0000"/>
                </a:solidFill>
              </a:rPr>
              <a:t> da </a:t>
            </a:r>
            <a:r>
              <a:rPr lang="en-US" b="1" dirty="0" err="1" smtClean="0">
                <a:solidFill>
                  <a:srgbClr val="FF0000"/>
                </a:solidFill>
              </a:rPr>
              <a:t>engelleyerek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ekonomik</a:t>
            </a:r>
            <a:r>
              <a:rPr lang="en-US" b="1" dirty="0" smtClean="0"/>
              <a:t> </a:t>
            </a:r>
            <a:r>
              <a:rPr lang="en-US" b="1" dirty="0" err="1" smtClean="0"/>
              <a:t>kriz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i="1" dirty="0" smtClean="0"/>
              <a:t>ve </a:t>
            </a:r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 err="1" smtClean="0"/>
              <a:t>çatışmalar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hastalık</a:t>
            </a:r>
            <a:r>
              <a:rPr lang="en-US" b="1" dirty="0" smtClean="0"/>
              <a:t> </a:t>
            </a:r>
            <a:r>
              <a:rPr lang="en-US" b="1" i="1" dirty="0" smtClean="0"/>
              <a:t>ve </a:t>
            </a:r>
            <a:r>
              <a:rPr lang="en-US" b="1" dirty="0" err="1" smtClean="0"/>
              <a:t>çevresel</a:t>
            </a:r>
            <a:r>
              <a:rPr lang="en-US" b="1" dirty="0" smtClean="0"/>
              <a:t> </a:t>
            </a:r>
            <a:r>
              <a:rPr lang="en-US" b="1" dirty="0" err="1" smtClean="0"/>
              <a:t>bozulma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 smtClean="0"/>
              <a:t> </a:t>
            </a:r>
            <a:r>
              <a:rPr lang="en-US" b="1" dirty="0" err="1" smtClean="0"/>
              <a:t>sıkıntıları</a:t>
            </a:r>
            <a:r>
              <a:rPr lang="en-US" b="1" dirty="0" smtClean="0"/>
              <a:t> </a:t>
            </a:r>
            <a:r>
              <a:rPr lang="en-US" b="1" dirty="0" err="1" smtClean="0"/>
              <a:t>beraberinde</a:t>
            </a:r>
            <a:r>
              <a:rPr lang="en-US" b="1" dirty="0" smtClean="0"/>
              <a:t> </a:t>
            </a:r>
            <a:r>
              <a:rPr lang="en-US" b="1" dirty="0" err="1" smtClean="0"/>
              <a:t>getirebilmektedir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07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Afetler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bölge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ülke</a:t>
            </a:r>
            <a:r>
              <a:rPr lang="en-US" b="1" dirty="0"/>
              <a:t> </a:t>
            </a:r>
            <a:r>
              <a:rPr lang="en-US" b="1" dirty="0" err="1"/>
              <a:t>ekonomilerine</a:t>
            </a:r>
            <a:r>
              <a:rPr lang="en-US" b="1" dirty="0"/>
              <a:t> </a:t>
            </a:r>
            <a:r>
              <a:rPr lang="en-US" b="1" dirty="0" err="1"/>
              <a:t>zarar</a:t>
            </a:r>
            <a:r>
              <a:rPr lang="en-US" b="1" dirty="0"/>
              <a:t> </a:t>
            </a:r>
            <a:r>
              <a:rPr lang="en-US" b="1" dirty="0" err="1" smtClean="0"/>
              <a:t>vermesi</a:t>
            </a:r>
            <a:endParaRPr lang="en-US" b="1" dirty="0" smtClean="0"/>
          </a:p>
          <a:p>
            <a:r>
              <a:rPr lang="en-US" b="1" dirty="0" err="1" smtClean="0"/>
              <a:t>insanlar</a:t>
            </a:r>
            <a:r>
              <a:rPr lang="en-US" b="1" dirty="0" smtClean="0"/>
              <a:t> </a:t>
            </a:r>
            <a:r>
              <a:rPr lang="en-US" b="1" dirty="0" err="1"/>
              <a:t>üzerinde</a:t>
            </a:r>
            <a:r>
              <a:rPr lang="en-US" b="1" dirty="0"/>
              <a:t> </a:t>
            </a:r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psikolojik</a:t>
            </a:r>
            <a:r>
              <a:rPr lang="en-US" b="1" dirty="0"/>
              <a:t> </a:t>
            </a:r>
            <a:r>
              <a:rPr lang="en-US" b="1" dirty="0" err="1"/>
              <a:t>açıdan</a:t>
            </a:r>
            <a:r>
              <a:rPr lang="en-US" b="1" dirty="0"/>
              <a:t> </a:t>
            </a:r>
            <a:r>
              <a:rPr lang="en-US" b="1" dirty="0" err="1"/>
              <a:t>olumsuz</a:t>
            </a:r>
            <a:r>
              <a:rPr lang="en-US" b="1" dirty="0"/>
              <a:t> </a:t>
            </a:r>
            <a:r>
              <a:rPr lang="en-US" b="1" dirty="0" err="1" smtClean="0"/>
              <a:t>etkilere</a:t>
            </a:r>
            <a:r>
              <a:rPr lang="en-US" b="1" dirty="0" smtClean="0"/>
              <a:t> </a:t>
            </a:r>
            <a:r>
              <a:rPr lang="en-US" b="1" dirty="0" err="1" smtClean="0"/>
              <a:t>sahiptir</a:t>
            </a:r>
            <a:r>
              <a:rPr lang="en-US" b="1" dirty="0" smtClean="0"/>
              <a:t>.</a:t>
            </a:r>
          </a:p>
          <a:p>
            <a:r>
              <a:rPr lang="de-DE" dirty="0" smtClean="0"/>
              <a:t>Ö</a:t>
            </a:r>
            <a:r>
              <a:rPr lang="en-US" dirty="0" err="1" smtClean="0"/>
              <a:t>rneğin</a:t>
            </a:r>
            <a:endParaRPr lang="en-US" dirty="0" smtClean="0"/>
          </a:p>
          <a:p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 err="1"/>
              <a:t>huzursuzluk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kıtlık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göç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/>
              <a:t> </a:t>
            </a:r>
            <a:r>
              <a:rPr lang="en-US" b="1" dirty="0" err="1" smtClean="0"/>
              <a:t>olumsuz</a:t>
            </a:r>
            <a:r>
              <a:rPr lang="en-US" b="1" dirty="0" smtClean="0"/>
              <a:t> </a:t>
            </a:r>
            <a:r>
              <a:rPr lang="en-US" b="1" dirty="0" err="1" smtClean="0"/>
              <a:t>motivasyonları</a:t>
            </a:r>
            <a:r>
              <a:rPr lang="en-US" b="1" dirty="0" smtClean="0"/>
              <a:t> </a:t>
            </a:r>
            <a:r>
              <a:rPr lang="en-US" b="1" dirty="0" err="1" smtClean="0"/>
              <a:t>vardır</a:t>
            </a:r>
            <a:r>
              <a:rPr lang="en-US" dirty="0" smtClean="0"/>
              <a:t> </a:t>
            </a:r>
            <a:r>
              <a:rPr lang="en-US" dirty="0"/>
              <a:t>.</a:t>
            </a:r>
            <a:endParaRPr lang="tr-TR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8245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/>
              <a:t>Doğal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Afete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Maruz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Kalanların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Yaşayacağı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Olası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Psikolojik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Olumsuzluklar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i="1" dirty="0" smtClean="0"/>
              <a:t>ve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güvensizlik</a:t>
            </a:r>
            <a:r>
              <a:rPr lang="en-US" dirty="0" smtClean="0"/>
              <a:t> , </a:t>
            </a:r>
          </a:p>
          <a:p>
            <a:r>
              <a:rPr lang="en-US" dirty="0" err="1" smtClean="0"/>
              <a:t>korku</a:t>
            </a:r>
            <a:r>
              <a:rPr lang="en-US" dirty="0" smtClean="0"/>
              <a:t>, </a:t>
            </a:r>
          </a:p>
          <a:p>
            <a:r>
              <a:rPr lang="tr-TR" dirty="0" smtClean="0"/>
              <a:t>Ş</a:t>
            </a:r>
            <a:r>
              <a:rPr lang="en-US" dirty="0" err="1" smtClean="0"/>
              <a:t>aşkınlık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üzüntü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suçluluk</a:t>
            </a:r>
            <a:r>
              <a:rPr lang="en-US" dirty="0" smtClean="0"/>
              <a:t> </a:t>
            </a:r>
            <a:r>
              <a:rPr lang="en-US" i="1" dirty="0" smtClean="0"/>
              <a:t>ve </a:t>
            </a:r>
          </a:p>
          <a:p>
            <a:r>
              <a:rPr lang="en-US" dirty="0" err="1" smtClean="0"/>
              <a:t>öfke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duygulara</a:t>
            </a:r>
            <a:r>
              <a:rPr lang="en-US" dirty="0" smtClean="0"/>
              <a:t> </a:t>
            </a:r>
            <a:r>
              <a:rPr lang="en-US" dirty="0" err="1" smtClean="0"/>
              <a:t>kapılmış</a:t>
            </a:r>
            <a:r>
              <a:rPr lang="en-US" dirty="0" smtClean="0"/>
              <a:t> </a:t>
            </a:r>
            <a:r>
              <a:rPr lang="en-US" dirty="0" err="1" smtClean="0"/>
              <a:t>olabilirler</a:t>
            </a:r>
            <a:r>
              <a:rPr lang="en-US" dirty="0" smtClean="0"/>
              <a:t> . </a:t>
            </a:r>
          </a:p>
          <a:p>
            <a:pPr marL="0" indent="0">
              <a:buNone/>
            </a:pPr>
            <a:r>
              <a:rPr lang="en-US" dirty="0" smtClean="0"/>
              <a:t>(Bu </a:t>
            </a:r>
            <a:r>
              <a:rPr lang="en-US" dirty="0" err="1" smtClean="0"/>
              <a:t>tepkilerin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r>
              <a:rPr lang="en-US" dirty="0" smtClean="0"/>
              <a:t>,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i="1" dirty="0" smtClean="0"/>
              <a:t>ve </a:t>
            </a:r>
            <a:r>
              <a:rPr lang="en-US" dirty="0" err="1" smtClean="0"/>
              <a:t>şiddeti</a:t>
            </a:r>
            <a:r>
              <a:rPr lang="en-US" dirty="0" smtClean="0"/>
              <a:t> </a:t>
            </a:r>
            <a:r>
              <a:rPr lang="en-US" dirty="0" err="1" smtClean="0"/>
              <a:t>bireyler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farklılık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).</a:t>
            </a:r>
            <a:endParaRPr lang="tr-TR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19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Travma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tepkilerini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davranışsal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fiziksel</a:t>
            </a:r>
            <a:r>
              <a:rPr lang="en-US" dirty="0" smtClean="0"/>
              <a:t> ve </a:t>
            </a:r>
          </a:p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yollarla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edebilmektedir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53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err="1"/>
              <a:t>Doğal</a:t>
            </a:r>
            <a:r>
              <a:rPr lang="en-US" sz="3600" dirty="0"/>
              <a:t> </a:t>
            </a:r>
            <a:r>
              <a:rPr lang="en-US" sz="3600" dirty="0" err="1"/>
              <a:t>afete</a:t>
            </a:r>
            <a:r>
              <a:rPr lang="en-US" sz="3600" dirty="0"/>
              <a:t> </a:t>
            </a:r>
            <a:r>
              <a:rPr lang="en-US" sz="3600" dirty="0" err="1"/>
              <a:t>maruz</a:t>
            </a:r>
            <a:r>
              <a:rPr lang="en-US" sz="3600" dirty="0"/>
              <a:t> </a:t>
            </a:r>
            <a:r>
              <a:rPr lang="en-US" sz="3600" dirty="0" err="1"/>
              <a:t>kalanların</a:t>
            </a:r>
            <a:r>
              <a:rPr lang="en-US" sz="3600" dirty="0"/>
              <a:t> </a:t>
            </a:r>
            <a:r>
              <a:rPr lang="en-US" sz="3600" dirty="0" err="1" smtClean="0"/>
              <a:t>yaşadığı</a:t>
            </a:r>
            <a:r>
              <a:rPr lang="en-US" sz="3600" dirty="0" smtClean="0"/>
              <a:t> </a:t>
            </a:r>
            <a:r>
              <a:rPr lang="en-US" sz="3600" dirty="0" err="1" smtClean="0"/>
              <a:t>yaygın</a:t>
            </a:r>
            <a:r>
              <a:rPr lang="en-US" sz="3600" dirty="0" smtClean="0"/>
              <a:t> </a:t>
            </a:r>
            <a:r>
              <a:rPr lang="en-US" sz="3600" dirty="0" err="1"/>
              <a:t>psikolojik</a:t>
            </a:r>
            <a:r>
              <a:rPr lang="en-US" sz="3600" dirty="0"/>
              <a:t> </a:t>
            </a:r>
            <a:r>
              <a:rPr lang="en-US" sz="3600" dirty="0" err="1"/>
              <a:t>olumsuzluklar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şok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güvensizlik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çaresizlik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öfke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Umutsuzluk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suçluluk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üzüntü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unutkanlık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inançlarını</a:t>
            </a:r>
            <a:r>
              <a:rPr lang="en-US" b="1" dirty="0" smtClean="0"/>
              <a:t> </a:t>
            </a:r>
            <a:r>
              <a:rPr lang="en-US" b="1" dirty="0" err="1" smtClean="0"/>
              <a:t>sorgulama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dikkat</a:t>
            </a:r>
            <a:r>
              <a:rPr lang="en-US" b="1" dirty="0" smtClean="0"/>
              <a:t> ve </a:t>
            </a:r>
            <a:r>
              <a:rPr lang="en-US" b="1" dirty="0" err="1" smtClean="0"/>
              <a:t>konsantrasyon</a:t>
            </a:r>
            <a:r>
              <a:rPr lang="en-US" b="1" dirty="0" smtClean="0"/>
              <a:t> </a:t>
            </a:r>
            <a:r>
              <a:rPr lang="en-US" b="1" dirty="0" err="1" smtClean="0"/>
              <a:t>sorunlarına</a:t>
            </a:r>
            <a:r>
              <a:rPr lang="en-US" b="1" dirty="0" smtClean="0"/>
              <a:t> </a:t>
            </a:r>
            <a:r>
              <a:rPr lang="en-US" b="1" dirty="0" err="1" smtClean="0"/>
              <a:t>yol</a:t>
            </a:r>
            <a:r>
              <a:rPr lang="en-US" b="1" dirty="0" smtClean="0"/>
              <a:t> </a:t>
            </a:r>
            <a:r>
              <a:rPr lang="en-US" b="1" dirty="0" err="1" smtClean="0"/>
              <a:t>açabilecek</a:t>
            </a:r>
            <a:r>
              <a:rPr lang="en-US" b="1" dirty="0" smtClean="0"/>
              <a:t> </a:t>
            </a:r>
            <a:r>
              <a:rPr lang="en-US" b="1" dirty="0" err="1" smtClean="0"/>
              <a:t>ani</a:t>
            </a:r>
            <a:r>
              <a:rPr lang="en-US" b="1" dirty="0" smtClean="0"/>
              <a:t> </a:t>
            </a:r>
            <a:r>
              <a:rPr lang="en-US" b="1" dirty="0" err="1" smtClean="0"/>
              <a:t>duygu</a:t>
            </a:r>
            <a:r>
              <a:rPr lang="en-US" b="1" dirty="0" smtClean="0"/>
              <a:t> </a:t>
            </a:r>
            <a:r>
              <a:rPr lang="en-US" b="1" dirty="0" err="1" smtClean="0"/>
              <a:t>değişimleri</a:t>
            </a:r>
            <a:r>
              <a:rPr lang="en-US" b="1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sıralanabilir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9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Nedeni</a:t>
            </a:r>
            <a:r>
              <a:rPr lang="en-US" dirty="0" smtClean="0"/>
              <a:t> her ne </a:t>
            </a:r>
            <a:r>
              <a:rPr lang="en-US" dirty="0" err="1" smtClean="0"/>
              <a:t>olursa</a:t>
            </a:r>
            <a:r>
              <a:rPr lang="en-US" dirty="0" smtClean="0"/>
              <a:t> </a:t>
            </a:r>
            <a:r>
              <a:rPr lang="en-US" dirty="0" err="1" smtClean="0"/>
              <a:t>olsun</a:t>
            </a:r>
            <a:r>
              <a:rPr lang="en-US" dirty="0" smtClean="0"/>
              <a:t> </a:t>
            </a:r>
            <a:r>
              <a:rPr lang="en-US" b="1" dirty="0" err="1" smtClean="0"/>
              <a:t>aniden</a:t>
            </a:r>
            <a:r>
              <a:rPr lang="en-US" b="1" dirty="0" smtClean="0"/>
              <a:t> </a:t>
            </a:r>
            <a:r>
              <a:rPr lang="en-US" b="1" dirty="0" err="1" smtClean="0"/>
              <a:t>meydana</a:t>
            </a:r>
            <a:r>
              <a:rPr lang="en-US" b="1" dirty="0" smtClean="0"/>
              <a:t> </a:t>
            </a:r>
            <a:r>
              <a:rPr lang="en-US" b="1" dirty="0" err="1" smtClean="0"/>
              <a:t>gelen</a:t>
            </a:r>
            <a:r>
              <a:rPr lang="en-US" b="1" dirty="0" smtClean="0"/>
              <a:t> </a:t>
            </a:r>
            <a:r>
              <a:rPr lang="en-US" b="1" dirty="0" err="1" smtClean="0"/>
              <a:t>tahmin</a:t>
            </a:r>
            <a:r>
              <a:rPr lang="en-US" b="1" dirty="0" smtClean="0"/>
              <a:t> </a:t>
            </a:r>
            <a:r>
              <a:rPr lang="en-US" b="1" dirty="0" err="1" smtClean="0"/>
              <a:t>edilemeyen</a:t>
            </a:r>
            <a:r>
              <a:rPr lang="en-US" b="1" dirty="0" smtClean="0"/>
              <a:t> </a:t>
            </a:r>
            <a:r>
              <a:rPr lang="en-US" b="1" dirty="0" err="1" smtClean="0"/>
              <a:t>insanları</a:t>
            </a:r>
            <a:r>
              <a:rPr lang="en-US" b="1" dirty="0" smtClean="0"/>
              <a:t> </a:t>
            </a:r>
            <a:r>
              <a:rPr lang="en-US" b="1" dirty="0" err="1" smtClean="0"/>
              <a:t>zor</a:t>
            </a:r>
            <a:r>
              <a:rPr lang="en-US" b="1" dirty="0" smtClean="0"/>
              <a:t> </a:t>
            </a:r>
            <a:r>
              <a:rPr lang="en-US" b="1" dirty="0" err="1" smtClean="0"/>
              <a:t>durumda</a:t>
            </a:r>
            <a:r>
              <a:rPr lang="en-US" b="1" dirty="0" smtClean="0"/>
              <a:t> </a:t>
            </a:r>
            <a:r>
              <a:rPr lang="en-US" b="1" dirty="0" err="1" smtClean="0"/>
              <a:t>bırakan</a:t>
            </a:r>
            <a:r>
              <a:rPr lang="en-US" b="1" dirty="0" smtClean="0"/>
              <a:t> ve </a:t>
            </a:r>
            <a:r>
              <a:rPr lang="en-US" b="1" dirty="0" err="1" smtClean="0"/>
              <a:t>geniş</a:t>
            </a:r>
            <a:r>
              <a:rPr lang="en-US" b="1" dirty="0" smtClean="0"/>
              <a:t> </a:t>
            </a:r>
            <a:r>
              <a:rPr lang="en-US" b="1" dirty="0" err="1" smtClean="0"/>
              <a:t>alanlara</a:t>
            </a:r>
            <a:r>
              <a:rPr lang="en-US" b="1" dirty="0" smtClean="0"/>
              <a:t> </a:t>
            </a:r>
            <a:r>
              <a:rPr lang="en-US" b="1" dirty="0" err="1" smtClean="0"/>
              <a:t>yayılan</a:t>
            </a:r>
            <a:r>
              <a:rPr lang="en-US" b="1" dirty="0" smtClean="0"/>
              <a:t> </a:t>
            </a:r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afetler</a:t>
            </a:r>
            <a:r>
              <a:rPr lang="en-US" b="1" dirty="0" smtClean="0"/>
              <a:t> </a:t>
            </a:r>
            <a:r>
              <a:rPr lang="en-US" dirty="0" err="1" smtClean="0"/>
              <a:t>başta</a:t>
            </a:r>
            <a:endParaRPr lang="en-US" dirty="0" smtClean="0"/>
          </a:p>
          <a:p>
            <a:r>
              <a:rPr lang="en-US" b="1" dirty="0" err="1" smtClean="0"/>
              <a:t>deprem</a:t>
            </a:r>
            <a:r>
              <a:rPr lang="en-US" b="1" dirty="0" smtClean="0"/>
              <a:t> </a:t>
            </a:r>
            <a:r>
              <a:rPr lang="en-US" b="1" dirty="0" err="1" smtClean="0"/>
              <a:t>olmak</a:t>
            </a:r>
            <a:r>
              <a:rPr lang="en-US" b="1" dirty="0" smtClean="0"/>
              <a:t> </a:t>
            </a:r>
            <a:r>
              <a:rPr lang="en-US" b="1" dirty="0" err="1" smtClean="0"/>
              <a:t>üzere</a:t>
            </a:r>
            <a:r>
              <a:rPr lang="en-US" b="1" dirty="0" smtClean="0"/>
              <a:t> , </a:t>
            </a:r>
          </a:p>
          <a:p>
            <a:r>
              <a:rPr lang="en-US" b="1" dirty="0" err="1" smtClean="0"/>
              <a:t>heyelanlar</a:t>
            </a:r>
            <a:r>
              <a:rPr lang="en-US" b="1" dirty="0" smtClean="0"/>
              <a:t>, </a:t>
            </a:r>
          </a:p>
          <a:p>
            <a:r>
              <a:rPr lang="en-US" b="1" dirty="0" smtClean="0"/>
              <a:t>seller, </a:t>
            </a:r>
          </a:p>
          <a:p>
            <a:r>
              <a:rPr lang="en-US" b="1" dirty="0" err="1" smtClean="0"/>
              <a:t>kuraklık</a:t>
            </a:r>
            <a:r>
              <a:rPr lang="en-US" b="1" dirty="0" smtClean="0"/>
              <a:t> ve </a:t>
            </a:r>
          </a:p>
          <a:p>
            <a:r>
              <a:rPr lang="en-US" b="1" dirty="0" err="1" smtClean="0"/>
              <a:t>yangınlar</a:t>
            </a:r>
            <a:r>
              <a:rPr lang="en-US" b="1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oranda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ve </a:t>
            </a:r>
            <a:r>
              <a:rPr lang="en-US" dirty="0" err="1" smtClean="0"/>
              <a:t>yıkıcı</a:t>
            </a:r>
            <a:r>
              <a:rPr lang="en-US" dirty="0" smtClean="0"/>
              <a:t> </a:t>
            </a:r>
            <a:r>
              <a:rPr lang="en-US" dirty="0" err="1" smtClean="0"/>
              <a:t>etkilere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33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</a:t>
            </a:r>
            <a:r>
              <a:rPr lang="en-US" b="1" dirty="0" smtClean="0"/>
              <a:t> ve </a:t>
            </a:r>
            <a:r>
              <a:rPr lang="en-US" b="1" dirty="0" err="1" smtClean="0"/>
              <a:t>Travma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/>
              <a:t>afet</a:t>
            </a:r>
            <a:r>
              <a:rPr lang="en-US" dirty="0"/>
              <a:t> </a:t>
            </a:r>
            <a:r>
              <a:rPr lang="en-US" dirty="0" err="1"/>
              <a:t>travması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sürede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, </a:t>
            </a:r>
            <a:r>
              <a:rPr lang="en-US" dirty="0" err="1"/>
              <a:t>engellenemeyen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mal </a:t>
            </a:r>
            <a:r>
              <a:rPr lang="en-US" i="1" dirty="0"/>
              <a:t>ve </a:t>
            </a:r>
            <a:r>
              <a:rPr lang="en-US" dirty="0"/>
              <a:t>can </a:t>
            </a:r>
            <a:r>
              <a:rPr lang="en-US" dirty="0" err="1"/>
              <a:t>kaybına</a:t>
            </a:r>
            <a:r>
              <a:rPr lang="en-US" dirty="0"/>
              <a:t> 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afetler</a:t>
            </a:r>
            <a:r>
              <a:rPr lang="en-US" dirty="0"/>
              <a:t>  </a:t>
            </a:r>
            <a:r>
              <a:rPr lang="en-US" dirty="0" err="1"/>
              <a:t>sonucu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deprem</a:t>
            </a:r>
            <a:r>
              <a:rPr lang="en-US" dirty="0"/>
              <a:t>, sel. </a:t>
            </a:r>
            <a:r>
              <a:rPr lang="en-US" dirty="0" err="1"/>
              <a:t>heyelan</a:t>
            </a:r>
            <a:r>
              <a:rPr lang="en-US" dirty="0"/>
              <a:t> ve </a:t>
            </a:r>
            <a:r>
              <a:rPr lang="en-US" dirty="0" err="1"/>
              <a:t>yangın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 </a:t>
            </a:r>
            <a:r>
              <a:rPr lang="en-US" dirty="0" err="1"/>
              <a:t>bireyin</a:t>
            </a:r>
            <a:r>
              <a:rPr lang="en-US" dirty="0"/>
              <a:t> ve </a:t>
            </a:r>
            <a:r>
              <a:rPr lang="en-US" dirty="0" err="1" smtClean="0"/>
              <a:t>çevresindekilerin</a:t>
            </a:r>
            <a:r>
              <a:rPr lang="en-US" dirty="0" smtClean="0"/>
              <a:t> </a:t>
            </a:r>
            <a:r>
              <a:rPr lang="en-US" dirty="0" err="1"/>
              <a:t>yaşamlarının</a:t>
            </a:r>
            <a:r>
              <a:rPr lang="en-US" dirty="0"/>
              <a:t> </a:t>
            </a:r>
            <a:r>
              <a:rPr lang="en-US" dirty="0" err="1"/>
              <a:t>tehdit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yaşantıya</a:t>
            </a:r>
            <a:r>
              <a:rPr lang="en-US" dirty="0"/>
              <a:t> </a:t>
            </a:r>
            <a:r>
              <a:rPr lang="en-US" dirty="0" err="1"/>
              <a:t>şahit</a:t>
            </a:r>
            <a:r>
              <a:rPr lang="en-US" dirty="0"/>
              <a:t> </a:t>
            </a:r>
            <a:r>
              <a:rPr lang="en-US" dirty="0" err="1"/>
              <a:t>olmasıdır</a:t>
            </a:r>
            <a:r>
              <a:rPr lang="en-US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496788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</a:t>
            </a:r>
            <a:r>
              <a:rPr lang="en-US" b="1" dirty="0" smtClean="0"/>
              <a:t> ve </a:t>
            </a:r>
            <a:r>
              <a:rPr lang="en-US" b="1" dirty="0" err="1" smtClean="0"/>
              <a:t>Travma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b="1" dirty="0" err="1" smtClean="0"/>
              <a:t>aniden</a:t>
            </a:r>
            <a:r>
              <a:rPr lang="en-US" b="1" dirty="0" smtClean="0"/>
              <a:t> </a:t>
            </a:r>
            <a:r>
              <a:rPr lang="en-US" b="1" dirty="0" err="1" smtClean="0"/>
              <a:t>ortaya</a:t>
            </a:r>
            <a:r>
              <a:rPr lang="en-US" b="1" dirty="0" smtClean="0"/>
              <a:t> </a:t>
            </a:r>
            <a:r>
              <a:rPr lang="en-US" b="1" dirty="0" err="1" smtClean="0"/>
              <a:t>çıkmakla</a:t>
            </a:r>
            <a:r>
              <a:rPr lang="en-US" b="1" dirty="0" smtClean="0"/>
              <a:t> </a:t>
            </a:r>
            <a:r>
              <a:rPr lang="en-US" b="1" dirty="0" err="1" smtClean="0"/>
              <a:t>birlikte</a:t>
            </a:r>
            <a:r>
              <a:rPr lang="en-US" b="1" dirty="0" smtClean="0"/>
              <a:t> </a:t>
            </a:r>
            <a:r>
              <a:rPr lang="en-US" b="1" dirty="0" err="1" smtClean="0"/>
              <a:t>acı</a:t>
            </a:r>
            <a:r>
              <a:rPr lang="en-US" b="1" dirty="0" smtClean="0"/>
              <a:t> </a:t>
            </a:r>
            <a:r>
              <a:rPr lang="en-US" b="1" dirty="0" err="1" smtClean="0"/>
              <a:t>veren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yapıda</a:t>
            </a:r>
            <a:r>
              <a:rPr lang="en-US" b="1" dirty="0" smtClean="0"/>
              <a:t> </a:t>
            </a:r>
            <a:r>
              <a:rPr lang="en-US" b="1" dirty="0" err="1" smtClean="0"/>
              <a:t>olarak</a:t>
            </a:r>
            <a:r>
              <a:rPr lang="en-US" b="1" dirty="0" smtClean="0"/>
              <a:t> </a:t>
            </a:r>
            <a:r>
              <a:rPr lang="en-US" b="1" dirty="0" err="1" smtClean="0"/>
              <a:t>kişinin</a:t>
            </a:r>
            <a:r>
              <a:rPr lang="en-US" b="1" dirty="0" smtClean="0"/>
              <a:t> </a:t>
            </a:r>
            <a:r>
              <a:rPr lang="en-US" b="1" dirty="0" err="1" smtClean="0"/>
              <a:t>güvenliğini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benliğini</a:t>
            </a:r>
            <a:r>
              <a:rPr lang="en-US" b="1" dirty="0" smtClean="0"/>
              <a:t> ve </a:t>
            </a:r>
            <a:r>
              <a:rPr lang="en-US" b="1" dirty="0" err="1" smtClean="0"/>
              <a:t>psikolojik</a:t>
            </a:r>
            <a:r>
              <a:rPr lang="en-US" b="1" dirty="0" smtClean="0"/>
              <a:t> </a:t>
            </a:r>
            <a:r>
              <a:rPr lang="en-US" b="1" dirty="0" err="1" smtClean="0"/>
              <a:t>durumunu</a:t>
            </a:r>
            <a:r>
              <a:rPr lang="en-US" b="1" dirty="0" smtClean="0"/>
              <a:t> </a:t>
            </a:r>
            <a:r>
              <a:rPr lang="en-US" b="1" dirty="0" err="1" smtClean="0"/>
              <a:t>olumsuz</a:t>
            </a:r>
            <a:r>
              <a:rPr lang="en-US" b="1" dirty="0" smtClean="0"/>
              <a:t> </a:t>
            </a:r>
            <a:r>
              <a:rPr lang="en-US" b="1" dirty="0" err="1" smtClean="0"/>
              <a:t>etkileyebilmektedir</a:t>
            </a:r>
            <a:r>
              <a:rPr lang="en-US" b="1" dirty="0" smtClean="0"/>
              <a:t>.</a:t>
            </a:r>
            <a:endParaRPr lang="tr-TR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13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839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Afete</a:t>
            </a:r>
            <a:r>
              <a:rPr lang="en-US" b="1" dirty="0" smtClean="0"/>
              <a:t> </a:t>
            </a:r>
            <a:r>
              <a:rPr lang="en-US" b="1" dirty="0" err="1" smtClean="0"/>
              <a:t>Maruz</a:t>
            </a:r>
            <a:r>
              <a:rPr lang="en-US" b="1" dirty="0" smtClean="0"/>
              <a:t> </a:t>
            </a:r>
            <a:r>
              <a:rPr lang="en-US" b="1" dirty="0" err="1" smtClean="0"/>
              <a:t>Kalanların</a:t>
            </a:r>
            <a:r>
              <a:rPr lang="en-US" b="1" dirty="0" smtClean="0"/>
              <a:t> </a:t>
            </a:r>
            <a:r>
              <a:rPr lang="en-US" dirty="0" err="1" smtClean="0"/>
              <a:t>Travmaya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gelişimsel</a:t>
            </a:r>
            <a:r>
              <a:rPr lang="en-US" dirty="0" smtClean="0"/>
              <a:t> </a:t>
            </a:r>
            <a:r>
              <a:rPr lang="en-US" dirty="0" err="1" smtClean="0"/>
              <a:t>dönemlerine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tepkileri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3036"/>
            <a:ext cx="8229600" cy="41431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b="1" dirty="0" smtClean="0"/>
          </a:p>
          <a:p>
            <a:r>
              <a:rPr lang="en-US" b="1" dirty="0" err="1" smtClean="0"/>
              <a:t>Fizyolojik</a:t>
            </a:r>
            <a:r>
              <a:rPr lang="en-US" b="1" dirty="0" smtClean="0"/>
              <a:t> ve </a:t>
            </a:r>
            <a:r>
              <a:rPr lang="en-US" b="1" dirty="0" err="1" smtClean="0"/>
              <a:t>Psikolojik</a:t>
            </a:r>
            <a:r>
              <a:rPr lang="en-US" b="1" dirty="0" smtClean="0"/>
              <a:t> </a:t>
            </a:r>
            <a:r>
              <a:rPr lang="en-US" b="1" dirty="0" err="1" smtClean="0"/>
              <a:t>Tepkiler</a:t>
            </a:r>
            <a:endParaRPr lang="en-US" b="1" dirty="0" smtClean="0"/>
          </a:p>
          <a:p>
            <a:r>
              <a:rPr lang="en-US" dirty="0" err="1" smtClean="0"/>
              <a:t>baş</a:t>
            </a:r>
            <a:r>
              <a:rPr lang="en-US" dirty="0" smtClean="0"/>
              <a:t> ve </a:t>
            </a:r>
            <a:r>
              <a:rPr lang="en-US" dirty="0" err="1" smtClean="0"/>
              <a:t>göğüs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nefes</a:t>
            </a:r>
            <a:r>
              <a:rPr lang="en-US" dirty="0" smtClean="0"/>
              <a:t> </a:t>
            </a:r>
            <a:r>
              <a:rPr lang="en-US" dirty="0" err="1" smtClean="0"/>
              <a:t>darlığı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yanması</a:t>
            </a:r>
            <a:r>
              <a:rPr lang="en-US" dirty="0" smtClean="0"/>
              <a:t> ve </a:t>
            </a:r>
            <a:r>
              <a:rPr lang="en-US" dirty="0" err="1" smtClean="0"/>
              <a:t>bulanması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iştah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yorgunluk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 ve </a:t>
            </a:r>
            <a:r>
              <a:rPr lang="en-US" dirty="0" err="1" smtClean="0"/>
              <a:t>gürültüye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hassasiyet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tepkilerdir</a:t>
            </a:r>
            <a:endParaRPr lang="tr-TR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15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Fizyolojik</a:t>
            </a:r>
            <a:r>
              <a:rPr lang="en-US" b="1" dirty="0" smtClean="0"/>
              <a:t> ve </a:t>
            </a:r>
            <a:r>
              <a:rPr lang="en-US" b="1" dirty="0" err="1" smtClean="0"/>
              <a:t>Psikolojik</a:t>
            </a:r>
            <a:r>
              <a:rPr lang="en-US" b="1" dirty="0" smtClean="0"/>
              <a:t> </a:t>
            </a:r>
            <a:r>
              <a:rPr lang="en-US" b="1" dirty="0" err="1" smtClean="0"/>
              <a:t>Tepkiler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endişe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kaygı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karamsarlık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donukluk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çaresizlik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umutsuzluk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şok</a:t>
            </a:r>
            <a:r>
              <a:rPr lang="en-US" dirty="0" smtClean="0"/>
              <a:t>, </a:t>
            </a:r>
            <a:r>
              <a:rPr lang="en-US" dirty="0" err="1" smtClean="0"/>
              <a:t>korku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öfke</a:t>
            </a:r>
            <a:r>
              <a:rPr lang="en-US" dirty="0" smtClean="0"/>
              <a:t>, </a:t>
            </a:r>
            <a:r>
              <a:rPr lang="en-US" dirty="0" err="1" smtClean="0"/>
              <a:t>sinirlilik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üzüntü</a:t>
            </a:r>
            <a:r>
              <a:rPr lang="en-US" dirty="0" smtClean="0"/>
              <a:t>, </a:t>
            </a:r>
            <a:r>
              <a:rPr lang="en-US" dirty="0" err="1" smtClean="0"/>
              <a:t>düşünce</a:t>
            </a:r>
            <a:r>
              <a:rPr lang="en-US" dirty="0" smtClean="0"/>
              <a:t> ve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dağınıklığı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unutkanlık</a:t>
            </a:r>
            <a:r>
              <a:rPr lang="en-US" dirty="0" smtClean="0"/>
              <a:t>, </a:t>
            </a:r>
            <a:r>
              <a:rPr lang="en-US" dirty="0" err="1" smtClean="0"/>
              <a:t>güvensizlik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yeme</a:t>
            </a:r>
            <a:r>
              <a:rPr lang="en-US" dirty="0" smtClean="0"/>
              <a:t> ve </a:t>
            </a:r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bozuklukları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 de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79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MEB'e</a:t>
            </a:r>
            <a:r>
              <a:rPr lang="en-US" dirty="0"/>
              <a:t> (2017)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travmaya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dönemleri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/>
              <a:t>afete</a:t>
            </a:r>
            <a:r>
              <a:rPr lang="en-US" dirty="0"/>
              <a:t> </a:t>
            </a:r>
            <a:r>
              <a:rPr lang="en-US" dirty="0" err="1"/>
              <a:t>maruz</a:t>
            </a:r>
            <a:r>
              <a:rPr lang="en-US" dirty="0"/>
              <a:t> </a:t>
            </a:r>
            <a:r>
              <a:rPr lang="en-US" dirty="0" err="1"/>
              <a:t>kalanların</a:t>
            </a:r>
            <a:r>
              <a:rPr lang="en-US" dirty="0"/>
              <a:t> </a:t>
            </a:r>
            <a:r>
              <a:rPr lang="en-US" dirty="0" err="1"/>
              <a:t>sergilemeleri</a:t>
            </a:r>
            <a:r>
              <a:rPr lang="en-US" dirty="0"/>
              <a:t> </a:t>
            </a:r>
            <a:r>
              <a:rPr lang="en-US" dirty="0" err="1"/>
              <a:t>olası</a:t>
            </a:r>
            <a:r>
              <a:rPr lang="en-US" dirty="0"/>
              <a:t> </a:t>
            </a:r>
            <a:r>
              <a:rPr lang="en-US" dirty="0" err="1"/>
              <a:t>fizyolojik</a:t>
            </a:r>
            <a:r>
              <a:rPr lang="en-US" dirty="0"/>
              <a:t> ve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gruplarına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endParaRPr lang="en-US" dirty="0"/>
          </a:p>
          <a:p>
            <a:r>
              <a:rPr lang="en-US" dirty="0" smtClean="0"/>
              <a:t>0</a:t>
            </a:r>
            <a:r>
              <a:rPr lang="en-US" dirty="0"/>
              <a:t>- </a:t>
            </a:r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  <a:r>
              <a:rPr lang="en-US" dirty="0"/>
              <a:t>- </a:t>
            </a:r>
            <a:r>
              <a:rPr lang="en-US" dirty="0" smtClean="0"/>
              <a:t>6</a:t>
            </a:r>
          </a:p>
          <a:p>
            <a:r>
              <a:rPr lang="en-US" dirty="0" smtClean="0"/>
              <a:t>7</a:t>
            </a:r>
            <a:r>
              <a:rPr lang="en-US" dirty="0"/>
              <a:t>-</a:t>
            </a:r>
            <a:r>
              <a:rPr lang="en-US" dirty="0" smtClean="0"/>
              <a:t>12</a:t>
            </a:r>
          </a:p>
          <a:p>
            <a:r>
              <a:rPr lang="en-US" dirty="0" smtClean="0"/>
              <a:t>13</a:t>
            </a:r>
            <a:r>
              <a:rPr lang="en-US" dirty="0"/>
              <a:t>-</a:t>
            </a:r>
            <a:r>
              <a:rPr lang="en-US" dirty="0" smtClean="0"/>
              <a:t>18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alınabilir</a:t>
            </a:r>
            <a:r>
              <a:rPr lang="en-US" dirty="0" smtClean="0"/>
              <a:t>.</a:t>
            </a: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0-3 </a:t>
            </a:r>
            <a:r>
              <a:rPr lang="en-US" b="1" dirty="0" err="1"/>
              <a:t>Yaş</a:t>
            </a:r>
            <a:r>
              <a:rPr lang="en-US" b="1" dirty="0"/>
              <a:t> </a:t>
            </a:r>
            <a:r>
              <a:rPr lang="en-US" b="1" dirty="0" err="1"/>
              <a:t>Döneminde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Bu </a:t>
            </a:r>
            <a:r>
              <a:rPr lang="en-US" dirty="0" err="1"/>
              <a:t>dönemde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yeteneğini</a:t>
            </a:r>
            <a:r>
              <a:rPr lang="en-US" dirty="0"/>
              <a:t> </a:t>
            </a:r>
            <a:r>
              <a:rPr lang="en-US" dirty="0" err="1"/>
              <a:t>henüz</a:t>
            </a:r>
            <a:r>
              <a:rPr lang="en-US" dirty="0"/>
              <a:t> </a:t>
            </a:r>
            <a:r>
              <a:rPr lang="en-US" dirty="0" err="1"/>
              <a:t>kazanmadığı</a:t>
            </a:r>
            <a:r>
              <a:rPr lang="en-US" dirty="0"/>
              <a:t> </a:t>
            </a:r>
            <a:r>
              <a:rPr lang="en-US" dirty="0" err="1" smtClean="0"/>
              <a:t>veya</a:t>
            </a:r>
            <a:endParaRPr lang="en-US" dirty="0" smtClean="0"/>
          </a:p>
          <a:p>
            <a:pPr lvl="0"/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/>
              <a:t>net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edemediği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travma</a:t>
            </a:r>
            <a:r>
              <a:rPr lang="en-US" dirty="0"/>
              <a:t> </a:t>
            </a:r>
            <a:r>
              <a:rPr lang="en-US" dirty="0" err="1"/>
              <a:t>olayı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duygularını</a:t>
            </a:r>
            <a:r>
              <a:rPr lang="en-US" dirty="0"/>
              <a:t> </a:t>
            </a:r>
            <a:r>
              <a:rPr lang="en-US" dirty="0" err="1"/>
              <a:t>açıklayamazlar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Ağlama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/>
              <a:t>kucağa</a:t>
            </a:r>
            <a:r>
              <a:rPr lang="en-US" dirty="0"/>
              <a:t> </a:t>
            </a:r>
            <a:r>
              <a:rPr lang="en-US" dirty="0" err="1"/>
              <a:t>alınma</a:t>
            </a:r>
            <a:r>
              <a:rPr lang="en-US" dirty="0"/>
              <a:t> </a:t>
            </a:r>
            <a:r>
              <a:rPr lang="en-US" dirty="0" smtClean="0"/>
              <a:t>ve</a:t>
            </a:r>
          </a:p>
          <a:p>
            <a:pPr lvl="0"/>
            <a:r>
              <a:rPr lang="en-US" dirty="0" err="1" smtClean="0"/>
              <a:t>dokunma</a:t>
            </a:r>
            <a:r>
              <a:rPr lang="en-US" dirty="0" smtClean="0"/>
              <a:t> </a:t>
            </a:r>
            <a:r>
              <a:rPr lang="en-US" dirty="0" err="1"/>
              <a:t>ihtiyacı</a:t>
            </a:r>
            <a:r>
              <a:rPr lang="en-US" dirty="0"/>
              <a:t> </a:t>
            </a:r>
            <a:r>
              <a:rPr lang="en-US" dirty="0" err="1"/>
              <a:t>belirtilerin</a:t>
            </a:r>
            <a:r>
              <a:rPr lang="en-US" dirty="0"/>
              <a:t> </a:t>
            </a:r>
            <a:r>
              <a:rPr lang="en-US" dirty="0" err="1"/>
              <a:t>göstergesi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/>
              <a:t>ses</a:t>
            </a:r>
            <a:r>
              <a:rPr lang="en-US" dirty="0"/>
              <a:t>,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kokulardan</a:t>
            </a:r>
            <a:r>
              <a:rPr lang="en-US" dirty="0"/>
              <a:t> </a:t>
            </a:r>
            <a:r>
              <a:rPr lang="en-US" dirty="0" err="1"/>
              <a:t>kaçınma</a:t>
            </a:r>
            <a:r>
              <a:rPr lang="en-US" dirty="0"/>
              <a:t> </a:t>
            </a:r>
            <a:r>
              <a:rPr lang="en-US" dirty="0" err="1"/>
              <a:t>davranışı</a:t>
            </a:r>
            <a:r>
              <a:rPr lang="en-US" dirty="0"/>
              <a:t> </a:t>
            </a:r>
            <a:r>
              <a:rPr lang="en-US" dirty="0" err="1" smtClean="0"/>
              <a:t>gösterebilirler</a:t>
            </a:r>
            <a:r>
              <a:rPr lang="en-US" dirty="0" smtClean="0"/>
              <a:t>).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1984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0-3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anne</a:t>
            </a:r>
            <a:r>
              <a:rPr lang="en-US" dirty="0" smtClean="0"/>
              <a:t> baba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isterler</a:t>
            </a:r>
            <a:r>
              <a:rPr lang="en-US" dirty="0" smtClean="0"/>
              <a:t>,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onlardan</a:t>
            </a:r>
            <a:r>
              <a:rPr lang="en-US" dirty="0" smtClean="0"/>
              <a:t> </a:t>
            </a:r>
            <a:r>
              <a:rPr lang="en-US" dirty="0" err="1" smtClean="0"/>
              <a:t>ayrılmak</a:t>
            </a:r>
            <a:r>
              <a:rPr lang="en-US" dirty="0" smtClean="0"/>
              <a:t> </a:t>
            </a:r>
            <a:r>
              <a:rPr lang="en-US" dirty="0" err="1" smtClean="0"/>
              <a:t>istemezler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problemleri</a:t>
            </a:r>
            <a:r>
              <a:rPr lang="en-US" dirty="0" smtClean="0"/>
              <a:t> </a:t>
            </a:r>
            <a:r>
              <a:rPr lang="en-US" dirty="0" err="1" smtClean="0"/>
              <a:t>yaşarlar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kabuslar</a:t>
            </a:r>
            <a:r>
              <a:rPr lang="en-US" dirty="0" smtClean="0"/>
              <a:t> </a:t>
            </a:r>
            <a:r>
              <a:rPr lang="en-US" dirty="0" err="1" smtClean="0"/>
              <a:t>görebilir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yatağını</a:t>
            </a:r>
            <a:r>
              <a:rPr lang="en-US" dirty="0" smtClean="0"/>
              <a:t> </a:t>
            </a:r>
            <a:r>
              <a:rPr lang="en-US" dirty="0" err="1" smtClean="0"/>
              <a:t>ıslatabilir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konuşmalarında</a:t>
            </a:r>
            <a:r>
              <a:rPr lang="en-US" dirty="0" smtClean="0"/>
              <a:t> </a:t>
            </a:r>
            <a:r>
              <a:rPr lang="en-US" dirty="0" err="1" smtClean="0"/>
              <a:t>gerileme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saldırgan</a:t>
            </a:r>
            <a:r>
              <a:rPr lang="en-US" dirty="0" smtClean="0"/>
              <a:t> ve </a:t>
            </a:r>
            <a:r>
              <a:rPr lang="en-US" dirty="0" err="1" smtClean="0"/>
              <a:t>ürkek</a:t>
            </a:r>
            <a:r>
              <a:rPr lang="en-US" dirty="0" smtClean="0"/>
              <a:t> </a:t>
            </a:r>
            <a:r>
              <a:rPr lang="en-US" dirty="0" err="1" smtClean="0"/>
              <a:t>tavırlar</a:t>
            </a:r>
            <a:r>
              <a:rPr lang="en-US" dirty="0" smtClean="0"/>
              <a:t> </a:t>
            </a:r>
            <a:r>
              <a:rPr lang="en-US" dirty="0" err="1" smtClean="0"/>
              <a:t>sergileyebilirler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1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0-3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Anne </a:t>
            </a:r>
            <a:r>
              <a:rPr lang="en-US" dirty="0" err="1" smtClean="0"/>
              <a:t>babalar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dönemdeki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tepkilerini</a:t>
            </a:r>
            <a:r>
              <a:rPr lang="en-US" dirty="0" smtClean="0"/>
              <a:t> normal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</a:p>
          <a:p>
            <a:pPr lvl="0"/>
            <a:r>
              <a:rPr lang="en-US" b="1" dirty="0" err="1" smtClean="0"/>
              <a:t>düzenli</a:t>
            </a:r>
            <a:r>
              <a:rPr lang="en-US" b="1" dirty="0" smtClean="0"/>
              <a:t> </a:t>
            </a:r>
            <a:r>
              <a:rPr lang="en-US" b="1" dirty="0" err="1" smtClean="0"/>
              <a:t>beslenme</a:t>
            </a:r>
            <a:r>
              <a:rPr lang="en-US" b="1" dirty="0" smtClean="0"/>
              <a:t> ve </a:t>
            </a:r>
            <a:r>
              <a:rPr lang="en-US" b="1" dirty="0" err="1" smtClean="0"/>
              <a:t>uyku</a:t>
            </a:r>
            <a:r>
              <a:rPr lang="en-US" b="1" dirty="0" smtClean="0"/>
              <a:t> </a:t>
            </a:r>
            <a:r>
              <a:rPr lang="en-US" b="1" dirty="0" err="1" smtClean="0"/>
              <a:t>programı</a:t>
            </a:r>
            <a:r>
              <a:rPr lang="en-US" b="1" dirty="0" smtClean="0"/>
              <a:t> </a:t>
            </a:r>
            <a:r>
              <a:rPr lang="en-US" b="1" dirty="0" err="1" smtClean="0"/>
              <a:t>uygulayarak</a:t>
            </a:r>
            <a:r>
              <a:rPr lang="en-US" b="1" dirty="0" smtClean="0"/>
              <a:t> 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yumuşak</a:t>
            </a:r>
            <a:r>
              <a:rPr lang="en-US" b="1" dirty="0" smtClean="0"/>
              <a:t> </a:t>
            </a:r>
            <a:r>
              <a:rPr lang="en-US" b="1" dirty="0" err="1" smtClean="0"/>
              <a:t>ses</a:t>
            </a:r>
            <a:r>
              <a:rPr lang="en-US" b="1" dirty="0" smtClean="0"/>
              <a:t> </a:t>
            </a:r>
            <a:r>
              <a:rPr lang="en-US" b="1" dirty="0" err="1" smtClean="0"/>
              <a:t>tonu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konuşup</a:t>
            </a:r>
            <a:r>
              <a:rPr lang="en-US" b="1" dirty="0" smtClean="0"/>
              <a:t> </a:t>
            </a:r>
            <a:r>
              <a:rPr lang="en-US" b="1" dirty="0" err="1" smtClean="0"/>
              <a:t>sevgilerini</a:t>
            </a:r>
            <a:r>
              <a:rPr lang="en-US" b="1" dirty="0" smtClean="0"/>
              <a:t> , </a:t>
            </a:r>
            <a:r>
              <a:rPr lang="en-US" b="1" dirty="0" err="1" smtClean="0"/>
              <a:t>ilgilerini</a:t>
            </a:r>
            <a:r>
              <a:rPr lang="en-US" b="1" dirty="0" smtClean="0"/>
              <a:t> </a:t>
            </a:r>
            <a:r>
              <a:rPr lang="en-US" b="1" dirty="0" err="1" smtClean="0"/>
              <a:t>fiziksel</a:t>
            </a:r>
            <a:r>
              <a:rPr lang="en-US" b="1" dirty="0" smtClean="0"/>
              <a:t> </a:t>
            </a:r>
            <a:r>
              <a:rPr lang="en-US" b="1" dirty="0" err="1" smtClean="0"/>
              <a:t>temaslarla</a:t>
            </a:r>
            <a:r>
              <a:rPr lang="en-US" b="1" dirty="0" smtClean="0"/>
              <a:t> </a:t>
            </a:r>
            <a:r>
              <a:rPr lang="en-US" b="1" dirty="0" err="1" smtClean="0"/>
              <a:t>göstererek</a:t>
            </a:r>
            <a:r>
              <a:rPr lang="en-US" b="1" dirty="0" smtClean="0"/>
              <a:t>, </a:t>
            </a:r>
            <a:r>
              <a:rPr lang="en-US" b="1" dirty="0" err="1" smtClean="0"/>
              <a:t>birlikte</a:t>
            </a:r>
            <a:endParaRPr lang="en-US" b="1" dirty="0" smtClean="0"/>
          </a:p>
          <a:p>
            <a:pPr lvl="0"/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geçirerek</a:t>
            </a:r>
            <a:r>
              <a:rPr lang="en-US" b="1" dirty="0" smtClean="0"/>
              <a:t>, </a:t>
            </a: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görsel</a:t>
            </a:r>
            <a:r>
              <a:rPr lang="en-US" b="1" dirty="0" smtClean="0"/>
              <a:t> ve </a:t>
            </a:r>
            <a:r>
              <a:rPr lang="en-US" b="1" dirty="0" err="1" smtClean="0"/>
              <a:t>işitsel</a:t>
            </a:r>
            <a:r>
              <a:rPr lang="en-US" b="1" dirty="0" smtClean="0"/>
              <a:t> </a:t>
            </a:r>
            <a:r>
              <a:rPr lang="en-US" b="1" dirty="0" err="1" smtClean="0"/>
              <a:t>uyaranları</a:t>
            </a:r>
            <a:r>
              <a:rPr lang="en-US" b="1" dirty="0" smtClean="0"/>
              <a:t> </a:t>
            </a:r>
            <a:r>
              <a:rPr lang="en-US" b="1" dirty="0" err="1" smtClean="0"/>
              <a:t>ortamdan</a:t>
            </a:r>
            <a:r>
              <a:rPr lang="en-US" b="1" dirty="0" smtClean="0"/>
              <a:t> </a:t>
            </a:r>
            <a:r>
              <a:rPr lang="en-US" b="1" dirty="0" err="1" smtClean="0"/>
              <a:t>uzaklaştırarak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azalt</a:t>
            </a:r>
            <a:r>
              <a:rPr lang="en-US" b="1" dirty="0" smtClean="0"/>
              <a:t> arak </a:t>
            </a:r>
            <a:r>
              <a:rPr lang="en-US" b="1" dirty="0" err="1" smtClean="0"/>
              <a:t>baş</a:t>
            </a:r>
            <a:r>
              <a:rPr lang="en-US" b="1" dirty="0" smtClean="0"/>
              <a:t> </a:t>
            </a:r>
            <a:r>
              <a:rPr lang="en-US" b="1" dirty="0" err="1" smtClean="0"/>
              <a:t>etme</a:t>
            </a:r>
            <a:r>
              <a:rPr lang="en-US" b="1" dirty="0" smtClean="0"/>
              <a:t> </a:t>
            </a:r>
            <a:r>
              <a:rPr lang="en-US" b="1" dirty="0" err="1" smtClean="0"/>
              <a:t>becerilerine</a:t>
            </a:r>
            <a:r>
              <a:rPr lang="en-US" b="1" dirty="0" smtClean="0"/>
              <a:t> </a:t>
            </a:r>
            <a:r>
              <a:rPr lang="en-US" b="1" dirty="0" err="1" smtClean="0"/>
              <a:t>katkı</a:t>
            </a:r>
            <a:r>
              <a:rPr lang="en-US" b="1" dirty="0" smtClean="0"/>
              <a:t> </a:t>
            </a:r>
            <a:r>
              <a:rPr lang="en-US" b="1" dirty="0" err="1" smtClean="0"/>
              <a:t>sağlayabilir</a:t>
            </a:r>
            <a:r>
              <a:rPr lang="en-US" b="1" dirty="0" smtClean="0"/>
              <a:t> .</a:t>
            </a:r>
            <a:endParaRPr lang="tr-TR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668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4-6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Kendilerini</a:t>
            </a:r>
            <a:r>
              <a:rPr lang="en-US" b="1" dirty="0" smtClean="0"/>
              <a:t> </a:t>
            </a:r>
            <a:r>
              <a:rPr lang="en-US" b="1" dirty="0" err="1"/>
              <a:t>çaresiz</a:t>
            </a:r>
            <a:r>
              <a:rPr lang="en-US" b="1" dirty="0"/>
              <a:t>, </a:t>
            </a:r>
            <a:r>
              <a:rPr lang="en-US" b="1" dirty="0" err="1"/>
              <a:t>güçsüz</a:t>
            </a:r>
            <a:r>
              <a:rPr lang="en-US" b="1" dirty="0"/>
              <a:t> </a:t>
            </a:r>
            <a:r>
              <a:rPr lang="en-US" b="1" dirty="0" err="1"/>
              <a:t>hissedebilirler</a:t>
            </a:r>
            <a:r>
              <a:rPr lang="en-US" b="1" dirty="0"/>
              <a:t>, </a:t>
            </a:r>
            <a:r>
              <a:rPr lang="en-US" b="1" dirty="0" err="1"/>
              <a:t>korkabilirler</a:t>
            </a:r>
            <a:r>
              <a:rPr lang="en-US" b="1" dirty="0"/>
              <a:t> ve </a:t>
            </a:r>
            <a:endParaRPr lang="en-US" b="1" dirty="0" smtClean="0"/>
          </a:p>
          <a:p>
            <a:pPr lvl="0"/>
            <a:r>
              <a:rPr lang="en-US" b="1" dirty="0" err="1" smtClean="0"/>
              <a:t>güven</a:t>
            </a:r>
            <a:r>
              <a:rPr lang="en-US" b="1" dirty="0" smtClean="0"/>
              <a:t> </a:t>
            </a:r>
            <a:r>
              <a:rPr lang="en-US" b="1" dirty="0" err="1"/>
              <a:t>duyguları</a:t>
            </a:r>
            <a:r>
              <a:rPr lang="en-US" b="1" dirty="0"/>
              <a:t> </a:t>
            </a:r>
            <a:r>
              <a:rPr lang="en-US" b="1" dirty="0" err="1"/>
              <a:t>sarsılmış</a:t>
            </a:r>
            <a:r>
              <a:rPr lang="en-US" b="1" dirty="0"/>
              <a:t> </a:t>
            </a:r>
            <a:r>
              <a:rPr lang="en-US" b="1" dirty="0" err="1" smtClean="0"/>
              <a:t>olabilir</a:t>
            </a:r>
            <a:r>
              <a:rPr lang="en-US" b="1" dirty="0"/>
              <a:t>.</a:t>
            </a:r>
            <a:endParaRPr lang="tr-TR" b="1" dirty="0" smtClean="0">
              <a:effectLst/>
            </a:endParaRPr>
          </a:p>
          <a:p>
            <a:pPr lvl="0"/>
            <a:r>
              <a:rPr lang="en-US" b="1" dirty="0" err="1" smtClean="0"/>
              <a:t>Ölüm</a:t>
            </a:r>
            <a:r>
              <a:rPr lang="en-US" b="1" dirty="0" smtClean="0"/>
              <a:t> </a:t>
            </a:r>
            <a:r>
              <a:rPr lang="en-US" b="1" dirty="0" err="1"/>
              <a:t>kavramı</a:t>
            </a:r>
            <a:r>
              <a:rPr lang="en-US" b="1" dirty="0"/>
              <a:t> </a:t>
            </a:r>
            <a:r>
              <a:rPr lang="en-US" b="1" dirty="0" err="1"/>
              <a:t>soyut</a:t>
            </a:r>
            <a:r>
              <a:rPr lang="en-US" b="1" dirty="0"/>
              <a:t> </a:t>
            </a:r>
            <a:r>
              <a:rPr lang="en-US" b="1" dirty="0" err="1"/>
              <a:t>olduğu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ölümü</a:t>
            </a:r>
            <a:r>
              <a:rPr lang="en-US" b="1" dirty="0"/>
              <a:t> </a:t>
            </a:r>
            <a:r>
              <a:rPr lang="en-US" b="1" dirty="0" err="1"/>
              <a:t>anlamlandıramamakla</a:t>
            </a:r>
            <a:r>
              <a:rPr lang="en-US" b="1" dirty="0"/>
              <a:t> </a:t>
            </a:r>
            <a:r>
              <a:rPr lang="en-US" b="1" dirty="0" err="1"/>
              <a:t>birlikte</a:t>
            </a:r>
            <a:r>
              <a:rPr lang="en-US" b="1" dirty="0"/>
              <a:t> </a:t>
            </a:r>
            <a:r>
              <a:rPr lang="en-US" b="1" dirty="0" err="1"/>
              <a:t>yakınının</a:t>
            </a:r>
            <a:r>
              <a:rPr lang="en-US" b="1" dirty="0"/>
              <a:t> </a:t>
            </a:r>
            <a:r>
              <a:rPr lang="en-US" b="1" dirty="0" err="1"/>
              <a:t>kaybı</a:t>
            </a:r>
            <a:r>
              <a:rPr lang="en-US" b="1" dirty="0"/>
              <a:t> </a:t>
            </a:r>
            <a:r>
              <a:rPr lang="en-US" b="1" dirty="0" err="1"/>
              <a:t>sonrası</a:t>
            </a:r>
            <a:r>
              <a:rPr lang="en-US" b="1" dirty="0"/>
              <a:t> </a:t>
            </a:r>
            <a:r>
              <a:rPr lang="en-US" b="1" dirty="0" err="1"/>
              <a:t>yalnız</a:t>
            </a:r>
            <a:r>
              <a:rPr lang="en-US" b="1" dirty="0"/>
              <a:t> </a:t>
            </a:r>
            <a:r>
              <a:rPr lang="en-US" b="1" dirty="0" err="1"/>
              <a:t>kalmak</a:t>
            </a:r>
            <a:r>
              <a:rPr lang="en-US" b="1" dirty="0"/>
              <a:t> en </a:t>
            </a:r>
            <a:r>
              <a:rPr lang="en-US" b="1" dirty="0" err="1"/>
              <a:t>büyük</a:t>
            </a:r>
            <a:r>
              <a:rPr lang="en-US" b="1" dirty="0"/>
              <a:t> </a:t>
            </a:r>
            <a:r>
              <a:rPr lang="en-US" b="1" dirty="0" err="1"/>
              <a:t>korku</a:t>
            </a:r>
            <a:r>
              <a:rPr lang="en-US" b="1" dirty="0"/>
              <a:t> </a:t>
            </a:r>
            <a:r>
              <a:rPr lang="en-US" b="1" dirty="0" err="1"/>
              <a:t>olabilir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2084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4-6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Oyun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r>
              <a:rPr lang="en-US" b="1" dirty="0" smtClean="0"/>
              <a:t> </a:t>
            </a:r>
            <a:r>
              <a:rPr lang="en-US" b="1" dirty="0" err="1" smtClean="0"/>
              <a:t>oldukları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</a:p>
          <a:p>
            <a:pPr lvl="0"/>
            <a:r>
              <a:rPr lang="en-US" b="1" dirty="0" err="1" smtClean="0"/>
              <a:t>oyunlarında</a:t>
            </a:r>
            <a:r>
              <a:rPr lang="en-US" b="1" dirty="0" smtClean="0"/>
              <a:t> </a:t>
            </a:r>
            <a:r>
              <a:rPr lang="en-US" b="1" dirty="0" err="1" smtClean="0"/>
              <a:t>duygu</a:t>
            </a:r>
            <a:r>
              <a:rPr lang="en-US" b="1" dirty="0" smtClean="0"/>
              <a:t> ve </a:t>
            </a:r>
            <a:r>
              <a:rPr lang="en-US" b="1" dirty="0" err="1" smtClean="0"/>
              <a:t>düşüncelerine</a:t>
            </a:r>
            <a:r>
              <a:rPr lang="en-US" b="1" dirty="0" smtClean="0"/>
              <a:t> </a:t>
            </a:r>
            <a:r>
              <a:rPr lang="en-US" b="1" dirty="0" err="1" smtClean="0"/>
              <a:t>yönelik</a:t>
            </a:r>
            <a:r>
              <a:rPr lang="en-US" b="1" dirty="0" smtClean="0"/>
              <a:t> </a:t>
            </a:r>
            <a:r>
              <a:rPr lang="en-US" b="1" dirty="0" err="1" smtClean="0"/>
              <a:t>canlandırmalar</a:t>
            </a:r>
            <a:r>
              <a:rPr lang="en-US" b="1" dirty="0" smtClean="0"/>
              <a:t> </a:t>
            </a:r>
            <a:r>
              <a:rPr lang="en-US" b="1" dirty="0" err="1" smtClean="0"/>
              <a:t>yapabilirler</a:t>
            </a:r>
            <a:r>
              <a:rPr lang="en-US" b="1" dirty="0" smtClean="0"/>
              <a:t> ve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sürekli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birlikte</a:t>
            </a:r>
            <a:r>
              <a:rPr lang="en-US" b="1" dirty="0" smtClean="0"/>
              <a:t> </a:t>
            </a:r>
            <a:r>
              <a:rPr lang="en-US" b="1" dirty="0" err="1" smtClean="0"/>
              <a:t>olmak</a:t>
            </a:r>
            <a:r>
              <a:rPr lang="en-US" b="1" dirty="0" smtClean="0"/>
              <a:t> </a:t>
            </a:r>
            <a:r>
              <a:rPr lang="en-US" b="1" dirty="0" err="1" smtClean="0"/>
              <a:t>isteyebilirler</a:t>
            </a:r>
            <a:r>
              <a:rPr lang="en-US" b="1" dirty="0" smtClean="0"/>
              <a:t>.</a:t>
            </a:r>
            <a:endParaRPr lang="tr-TR" b="1" dirty="0" smtClean="0">
              <a:effectLst/>
            </a:endParaRPr>
          </a:p>
          <a:p>
            <a:endParaRPr lang="tr-TR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4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Türkiye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coğrafik</a:t>
            </a:r>
            <a:r>
              <a:rPr lang="en-US" b="1" dirty="0" smtClean="0"/>
              <a:t> </a:t>
            </a:r>
            <a:r>
              <a:rPr lang="en-US" b="1" dirty="0" err="1" smtClean="0"/>
              <a:t>konumu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jeolojik</a:t>
            </a:r>
            <a:r>
              <a:rPr lang="en-US" b="1" dirty="0" smtClean="0"/>
              <a:t> </a:t>
            </a:r>
            <a:r>
              <a:rPr lang="en-US" b="1" dirty="0" err="1" smtClean="0"/>
              <a:t>yapısı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meteorolojik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r>
              <a:rPr lang="en-US" b="1" dirty="0" smtClean="0"/>
              <a:t> ve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tektonik</a:t>
            </a:r>
            <a:r>
              <a:rPr lang="en-US" b="1" dirty="0" smtClean="0"/>
              <a:t> </a:t>
            </a:r>
            <a:r>
              <a:rPr lang="en-US" b="1" dirty="0" err="1" smtClean="0"/>
              <a:t>oluşumlardan</a:t>
            </a:r>
            <a:r>
              <a:rPr lang="en-US" b="1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afetlerin</a:t>
            </a:r>
            <a:r>
              <a:rPr lang="en-US" dirty="0" smtClean="0"/>
              <a:t> </a:t>
            </a:r>
            <a:r>
              <a:rPr lang="en-US" dirty="0" err="1" smtClean="0"/>
              <a:t>yaşanması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ülkedir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10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4-6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kayıp</a:t>
            </a:r>
            <a:r>
              <a:rPr lang="en-US" b="1" dirty="0" smtClean="0"/>
              <a:t> </a:t>
            </a:r>
            <a:r>
              <a:rPr lang="en-US" b="1" dirty="0" err="1" smtClean="0"/>
              <a:t>söz</a:t>
            </a:r>
            <a:r>
              <a:rPr lang="en-US" b="1" dirty="0" smtClean="0"/>
              <a:t> </a:t>
            </a:r>
            <a:r>
              <a:rPr lang="en-US" b="1" dirty="0" err="1" smtClean="0"/>
              <a:t>konusu</a:t>
            </a:r>
            <a:r>
              <a:rPr lang="en-US" b="1" dirty="0" smtClean="0"/>
              <a:t> </a:t>
            </a:r>
            <a:r>
              <a:rPr lang="en-US" b="1" dirty="0" err="1" smtClean="0"/>
              <a:t>ise</a:t>
            </a:r>
            <a:r>
              <a:rPr lang="en-US" b="1" dirty="0" smtClean="0"/>
              <a:t> </a:t>
            </a:r>
            <a:r>
              <a:rPr lang="en-US" b="1" dirty="0" err="1" smtClean="0"/>
              <a:t>çocuklar</a:t>
            </a:r>
            <a:r>
              <a:rPr lang="en-US" b="1" dirty="0" smtClean="0"/>
              <a:t> </a:t>
            </a:r>
            <a:r>
              <a:rPr lang="en-US" b="1" dirty="0" err="1" smtClean="0"/>
              <a:t>ölümün</a:t>
            </a:r>
            <a:r>
              <a:rPr lang="en-US" b="1" dirty="0" smtClean="0"/>
              <a:t> ne </a:t>
            </a:r>
            <a:r>
              <a:rPr lang="en-US" b="1" dirty="0" err="1" smtClean="0"/>
              <a:t>anlama</a:t>
            </a:r>
            <a:r>
              <a:rPr lang="en-US" b="1" dirty="0" smtClean="0"/>
              <a:t> </a:t>
            </a:r>
            <a:r>
              <a:rPr lang="en-US" b="1" dirty="0" err="1" smtClean="0"/>
              <a:t>geldiğini</a:t>
            </a:r>
            <a:r>
              <a:rPr lang="en-US" b="1" dirty="0" smtClean="0"/>
              <a:t> </a:t>
            </a:r>
            <a:r>
              <a:rPr lang="en-US" b="1" dirty="0" err="1" smtClean="0"/>
              <a:t>bilirler</a:t>
            </a:r>
            <a:r>
              <a:rPr lang="en-US" b="1" dirty="0" smtClean="0"/>
              <a:t>/</a:t>
            </a:r>
            <a:r>
              <a:rPr lang="en-US" b="1" dirty="0" err="1" smtClean="0"/>
              <a:t>tahmin</a:t>
            </a:r>
            <a:r>
              <a:rPr lang="en-US" b="1" dirty="0" smtClean="0"/>
              <a:t> </a:t>
            </a:r>
            <a:r>
              <a:rPr lang="en-US" b="1" dirty="0" err="1" smtClean="0"/>
              <a:t>ederler</a:t>
            </a:r>
            <a:r>
              <a:rPr lang="en-US" b="1" dirty="0" smtClean="0"/>
              <a:t> </a:t>
            </a:r>
            <a:r>
              <a:rPr lang="en-US" dirty="0" err="1" smtClean="0"/>
              <a:t>fakat</a:t>
            </a:r>
            <a:endParaRPr lang="en-US" dirty="0" smtClean="0"/>
          </a:p>
          <a:p>
            <a:pPr lvl="0"/>
            <a:r>
              <a:rPr lang="en-US" b="1" dirty="0" err="1" smtClean="0"/>
              <a:t>geri</a:t>
            </a:r>
            <a:r>
              <a:rPr lang="en-US" b="1" dirty="0" smtClean="0"/>
              <a:t> </a:t>
            </a:r>
            <a:r>
              <a:rPr lang="en-US" b="1" dirty="0" err="1" smtClean="0"/>
              <a:t>döndürülebilir</a:t>
            </a:r>
            <a:r>
              <a:rPr lang="en-US" b="1" dirty="0" smtClean="0"/>
              <a:t> </a:t>
            </a:r>
            <a:r>
              <a:rPr lang="en-US" b="1" dirty="0" err="1" smtClean="0"/>
              <a:t>düşüncesine</a:t>
            </a:r>
            <a:r>
              <a:rPr lang="en-US" b="1" dirty="0" smtClean="0"/>
              <a:t> de </a:t>
            </a:r>
            <a:r>
              <a:rPr lang="en-US" b="1" dirty="0" err="1" smtClean="0"/>
              <a:t>sahiptirler</a:t>
            </a:r>
            <a:r>
              <a:rPr lang="en-US" b="1" dirty="0" smtClean="0"/>
              <a:t>.</a:t>
            </a:r>
          </a:p>
          <a:p>
            <a:pPr lvl="0"/>
            <a:r>
              <a:rPr lang="en-US" dirty="0" smtClean="0"/>
              <a:t> Bu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ve </a:t>
            </a:r>
            <a:r>
              <a:rPr lang="en-US" dirty="0" err="1" smtClean="0"/>
              <a:t>yaşlılık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kurmuş</a:t>
            </a:r>
            <a:r>
              <a:rPr lang="en-US" dirty="0" smtClean="0"/>
              <a:t> </a:t>
            </a:r>
            <a:r>
              <a:rPr lang="en-US" dirty="0" err="1" smtClean="0"/>
              <a:t>oldukları</a:t>
            </a:r>
            <a:r>
              <a:rPr lang="en-US" dirty="0" smtClean="0"/>
              <a:t> </a:t>
            </a:r>
            <a:r>
              <a:rPr lang="en-US" dirty="0" err="1" smtClean="0"/>
              <a:t>bağın</a:t>
            </a:r>
            <a:r>
              <a:rPr lang="en-US" dirty="0" smtClean="0"/>
              <a:t> </a:t>
            </a:r>
            <a:r>
              <a:rPr lang="en-US" dirty="0" err="1" smtClean="0"/>
              <a:t>sonucudur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lvl="0"/>
            <a:r>
              <a:rPr lang="en-US" b="1" dirty="0" err="1" smtClean="0"/>
              <a:t>Davranışlarında</a:t>
            </a:r>
            <a:r>
              <a:rPr lang="en-US" b="1" dirty="0" smtClean="0"/>
              <a:t> </a:t>
            </a:r>
            <a:r>
              <a:rPr lang="en-US" b="1" dirty="0" err="1" smtClean="0"/>
              <a:t>yaşça</a:t>
            </a:r>
            <a:r>
              <a:rPr lang="en-US" b="1" dirty="0" smtClean="0"/>
              <a:t> </a:t>
            </a:r>
            <a:r>
              <a:rPr lang="en-US" b="1" dirty="0" err="1" smtClean="0"/>
              <a:t>gerileme</a:t>
            </a:r>
            <a:r>
              <a:rPr lang="en-US" b="1" dirty="0" smtClean="0"/>
              <a:t> </a:t>
            </a:r>
            <a:r>
              <a:rPr lang="en-US" b="1" dirty="0" err="1" smtClean="0"/>
              <a:t>olabilir</a:t>
            </a:r>
            <a:r>
              <a:rPr lang="en-US" b="1" dirty="0" smtClean="0"/>
              <a:t> ve belli </a:t>
            </a:r>
            <a:r>
              <a:rPr lang="en-US" b="1" dirty="0" err="1" smtClean="0"/>
              <a:t>ritüelleri</a:t>
            </a:r>
            <a:r>
              <a:rPr lang="en-US" b="1" dirty="0" smtClean="0"/>
              <a:t> </a:t>
            </a:r>
            <a:r>
              <a:rPr lang="en-US" b="1" dirty="0" err="1" smtClean="0"/>
              <a:t>tekrarlama</a:t>
            </a:r>
            <a:r>
              <a:rPr lang="en-US" b="1" dirty="0" smtClean="0"/>
              <a:t> </a:t>
            </a:r>
            <a:r>
              <a:rPr lang="en-US" b="1" dirty="0" err="1" smtClean="0"/>
              <a:t>söz</a:t>
            </a:r>
            <a:r>
              <a:rPr lang="en-US" b="1" dirty="0" smtClean="0"/>
              <a:t> </a:t>
            </a:r>
            <a:r>
              <a:rPr lang="en-US" b="1" dirty="0" err="1" smtClean="0"/>
              <a:t>konusudur</a:t>
            </a:r>
            <a:r>
              <a:rPr lang="en-US" b="1" dirty="0" smtClean="0"/>
              <a:t> 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034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7-12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Okul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travma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b="1" dirty="0" err="1"/>
              <a:t>okulla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korkular</a:t>
            </a:r>
            <a:r>
              <a:rPr lang="en-US" b="1" dirty="0"/>
              <a:t> </a:t>
            </a:r>
            <a:r>
              <a:rPr lang="en-US" b="1" dirty="0" err="1"/>
              <a:t>oluşabilir</a:t>
            </a:r>
            <a:r>
              <a:rPr lang="en-US" b="1" dirty="0"/>
              <a:t> ve </a:t>
            </a:r>
            <a:r>
              <a:rPr lang="en-US" b="1" dirty="0" err="1"/>
              <a:t>akademik</a:t>
            </a:r>
            <a:r>
              <a:rPr lang="en-US" b="1" dirty="0"/>
              <a:t> </a:t>
            </a:r>
            <a:r>
              <a:rPr lang="en-US" b="1" dirty="0" err="1"/>
              <a:t>başarıları</a:t>
            </a:r>
            <a:r>
              <a:rPr lang="en-US" b="1" dirty="0"/>
              <a:t> </a:t>
            </a:r>
            <a:r>
              <a:rPr lang="en-US" b="1" dirty="0" err="1" smtClean="0"/>
              <a:t>düşebilir</a:t>
            </a:r>
            <a:r>
              <a:rPr lang="en-US" b="1" dirty="0"/>
              <a:t>.</a:t>
            </a:r>
            <a:endParaRPr lang="tr-TR" b="1" dirty="0" smtClean="0">
              <a:effectLst/>
            </a:endParaRPr>
          </a:p>
          <a:p>
            <a:pPr lvl="0"/>
            <a:r>
              <a:rPr lang="en-US" b="1" dirty="0"/>
              <a:t> </a:t>
            </a:r>
            <a:r>
              <a:rPr lang="en-US" b="1" dirty="0" err="1"/>
              <a:t>Bunun</a:t>
            </a:r>
            <a:r>
              <a:rPr lang="en-US" b="1" dirty="0"/>
              <a:t> </a:t>
            </a:r>
            <a:r>
              <a:rPr lang="en-US" b="1" dirty="0" err="1"/>
              <a:t>sonucunda</a:t>
            </a:r>
            <a:r>
              <a:rPr lang="en-US" b="1" dirty="0"/>
              <a:t> </a:t>
            </a:r>
            <a:r>
              <a:rPr lang="en-US" b="1" dirty="0" err="1"/>
              <a:t>öfke</a:t>
            </a:r>
            <a:r>
              <a:rPr lang="en-US" b="1" dirty="0"/>
              <a:t>, </a:t>
            </a:r>
            <a:r>
              <a:rPr lang="en-US" b="1" dirty="0" err="1"/>
              <a:t>suçluluk</a:t>
            </a:r>
            <a:r>
              <a:rPr lang="en-US" b="1" dirty="0"/>
              <a:t> ve </a:t>
            </a:r>
            <a:r>
              <a:rPr lang="en-US" b="1" dirty="0" err="1"/>
              <a:t>başarısızlık</a:t>
            </a:r>
            <a:r>
              <a:rPr lang="en-US" b="1" dirty="0"/>
              <a:t> </a:t>
            </a:r>
            <a:r>
              <a:rPr lang="en-US" b="1" dirty="0" err="1"/>
              <a:t>duygusuna</a:t>
            </a:r>
            <a:r>
              <a:rPr lang="en-US" b="1" dirty="0"/>
              <a:t> </a:t>
            </a:r>
            <a:r>
              <a:rPr lang="en-US" b="1" dirty="0" err="1"/>
              <a:t>kapılabilirler</a:t>
            </a:r>
            <a:r>
              <a:rPr lang="en-US" dirty="0"/>
              <a:t>.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28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7-12 </a:t>
            </a:r>
            <a:r>
              <a:rPr lang="en-US" dirty="0" err="1"/>
              <a:t>yaş</a:t>
            </a:r>
            <a:r>
              <a:rPr lang="en-US" dirty="0"/>
              <a:t> </a:t>
            </a:r>
            <a:r>
              <a:rPr lang="en-US" dirty="0" err="1"/>
              <a:t>döneminde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/>
              <a:t>Geriye</a:t>
            </a:r>
            <a:r>
              <a:rPr lang="en-US" b="1" dirty="0"/>
              <a:t> </a:t>
            </a:r>
            <a:r>
              <a:rPr lang="en-US" b="1" dirty="0" err="1"/>
              <a:t>dönüş</a:t>
            </a:r>
            <a:r>
              <a:rPr lang="en-US" b="1" dirty="0"/>
              <a:t> (</a:t>
            </a:r>
            <a:r>
              <a:rPr lang="en-US" b="1" dirty="0" err="1"/>
              <a:t>parmak</a:t>
            </a:r>
            <a:r>
              <a:rPr lang="en-US" b="1" dirty="0"/>
              <a:t> </a:t>
            </a:r>
            <a:r>
              <a:rPr lang="en-US" b="1" dirty="0" err="1"/>
              <a:t>emme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) </a:t>
            </a:r>
            <a:r>
              <a:rPr lang="en-US" b="1" dirty="0" err="1"/>
              <a:t>davranışları</a:t>
            </a:r>
            <a:r>
              <a:rPr lang="en-US" b="1" dirty="0"/>
              <a:t>, </a:t>
            </a:r>
            <a:endParaRPr lang="en-US" b="1" dirty="0" smtClean="0"/>
          </a:p>
          <a:p>
            <a:pPr lvl="0"/>
            <a:r>
              <a:rPr lang="en-US" b="1" dirty="0" err="1" smtClean="0"/>
              <a:t>artan</a:t>
            </a:r>
            <a:r>
              <a:rPr lang="en-US" b="1" dirty="0" smtClean="0"/>
              <a:t> </a:t>
            </a:r>
            <a:r>
              <a:rPr lang="en-US" b="1" dirty="0" err="1"/>
              <a:t>fiziksel</a:t>
            </a:r>
            <a:r>
              <a:rPr lang="en-US" b="1" dirty="0"/>
              <a:t> </a:t>
            </a:r>
            <a:r>
              <a:rPr lang="en-US" b="1" dirty="0" err="1"/>
              <a:t>rahatsızlıklar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/>
              <a:t>kaygı</a:t>
            </a:r>
            <a:r>
              <a:rPr lang="en-US" b="1" dirty="0"/>
              <a:t> ve </a:t>
            </a:r>
            <a:r>
              <a:rPr lang="en-US" b="1" dirty="0" err="1"/>
              <a:t>korku</a:t>
            </a:r>
            <a:r>
              <a:rPr lang="en-US" b="1" dirty="0"/>
              <a:t> </a:t>
            </a:r>
            <a:r>
              <a:rPr lang="en-US" b="1" dirty="0" err="1"/>
              <a:t>görülebilir</a:t>
            </a:r>
            <a:r>
              <a:rPr lang="en-US" b="1" dirty="0"/>
              <a:t> ve </a:t>
            </a:r>
            <a:r>
              <a:rPr lang="en-US" b="1" dirty="0" err="1"/>
              <a:t>beraberinde</a:t>
            </a:r>
            <a:r>
              <a:rPr lang="en-US" b="1" dirty="0"/>
              <a:t> </a:t>
            </a:r>
            <a:r>
              <a:rPr lang="en-US" b="1" dirty="0" err="1"/>
              <a:t>uyku</a:t>
            </a:r>
            <a:r>
              <a:rPr lang="en-US" b="1" dirty="0"/>
              <a:t> </a:t>
            </a:r>
            <a:r>
              <a:rPr lang="en-US" b="1" dirty="0" err="1"/>
              <a:t>sorunları</a:t>
            </a:r>
            <a:r>
              <a:rPr lang="en-US" b="1" dirty="0"/>
              <a:t> </a:t>
            </a:r>
            <a:r>
              <a:rPr lang="en-US" dirty="0" err="1"/>
              <a:t>yaşanabilir</a:t>
            </a:r>
            <a:r>
              <a:rPr lang="en-US" dirty="0"/>
              <a:t> .</a:t>
            </a:r>
            <a:endParaRPr lang="tr-TR" dirty="0"/>
          </a:p>
          <a:p>
            <a:pPr lvl="0"/>
            <a:r>
              <a:rPr lang="en-US" b="1" dirty="0" err="1"/>
              <a:t>Ölüm</a:t>
            </a:r>
            <a:r>
              <a:rPr lang="en-US" b="1" dirty="0"/>
              <a:t> </a:t>
            </a:r>
            <a:r>
              <a:rPr lang="en-US" b="1" dirty="0" err="1"/>
              <a:t>kavramının</a:t>
            </a:r>
            <a:r>
              <a:rPr lang="en-US" b="1" dirty="0"/>
              <a:t> </a:t>
            </a:r>
            <a:r>
              <a:rPr lang="en-US" b="1" dirty="0" err="1"/>
              <a:t>detayı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ilgilenip</a:t>
            </a:r>
            <a:r>
              <a:rPr lang="en-US" b="1" dirty="0"/>
              <a:t> </a:t>
            </a:r>
            <a:r>
              <a:rPr lang="en-US" b="1" dirty="0" err="1"/>
              <a:t>ölüm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sürekli</a:t>
            </a:r>
            <a:r>
              <a:rPr lang="en-US" b="1" dirty="0"/>
              <a:t> </a:t>
            </a:r>
            <a:r>
              <a:rPr lang="en-US" b="1" dirty="0" err="1"/>
              <a:t>konuşma</a:t>
            </a:r>
            <a:r>
              <a:rPr lang="en-US" b="1" dirty="0"/>
              <a:t> </a:t>
            </a:r>
            <a:r>
              <a:rPr lang="en-US" b="1" dirty="0" err="1"/>
              <a:t>gereksinimi</a:t>
            </a:r>
            <a:r>
              <a:rPr lang="en-US" b="1" dirty="0"/>
              <a:t> </a:t>
            </a:r>
            <a:r>
              <a:rPr lang="en-US" b="1" dirty="0" err="1" smtClean="0"/>
              <a:t>hissedebilirler</a:t>
            </a:r>
            <a:r>
              <a:rPr lang="en-US" dirty="0"/>
              <a:t>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81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 smtClean="0"/>
              <a:t>uyku</a:t>
            </a:r>
            <a:r>
              <a:rPr lang="en-US" b="1" dirty="0" smtClean="0"/>
              <a:t> </a:t>
            </a:r>
            <a:r>
              <a:rPr lang="en-US" b="1" dirty="0" err="1" smtClean="0"/>
              <a:t>sorunları</a:t>
            </a:r>
            <a:r>
              <a:rPr lang="en-US" b="1" dirty="0" smtClean="0"/>
              <a:t>, </a:t>
            </a:r>
          </a:p>
          <a:p>
            <a:pPr lvl="0"/>
            <a:r>
              <a:rPr lang="en-US" b="1" dirty="0" err="1" smtClean="0"/>
              <a:t>ayrılık</a:t>
            </a:r>
            <a:r>
              <a:rPr lang="en-US" b="1" dirty="0" smtClean="0"/>
              <a:t> </a:t>
            </a:r>
            <a:r>
              <a:rPr lang="en-US" b="1" dirty="0" err="1" smtClean="0"/>
              <a:t>kaygısı</a:t>
            </a:r>
            <a:r>
              <a:rPr lang="en-US" b="1" dirty="0" smtClean="0"/>
              <a:t>, </a:t>
            </a:r>
          </a:p>
          <a:p>
            <a:pPr lvl="0"/>
            <a:r>
              <a:rPr lang="en-US" b="1" dirty="0" err="1" smtClean="0"/>
              <a:t>korkma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err="1" smtClean="0"/>
              <a:t>saldırganlık</a:t>
            </a:r>
            <a:r>
              <a:rPr lang="en-US" b="1" dirty="0" smtClean="0"/>
              <a:t> ,</a:t>
            </a:r>
          </a:p>
          <a:p>
            <a:pPr lvl="0"/>
            <a:r>
              <a:rPr lang="en-US" b="1" dirty="0" err="1" smtClean="0"/>
              <a:t>okula</a:t>
            </a:r>
            <a:r>
              <a:rPr lang="en-US" b="1" dirty="0" smtClean="0"/>
              <a:t> </a:t>
            </a:r>
            <a:r>
              <a:rPr lang="en-US" b="1" dirty="0" err="1" smtClean="0"/>
              <a:t>gitmek</a:t>
            </a:r>
            <a:r>
              <a:rPr lang="en-US" b="1" dirty="0" smtClean="0"/>
              <a:t> </a:t>
            </a:r>
            <a:r>
              <a:rPr lang="en-US" b="1" dirty="0" err="1" smtClean="0"/>
              <a:t>istememe</a:t>
            </a:r>
            <a:r>
              <a:rPr lang="en-US" b="1" dirty="0" smtClean="0"/>
              <a:t> ve </a:t>
            </a:r>
            <a:r>
              <a:rPr lang="en-US" b="1" dirty="0" err="1" smtClean="0"/>
              <a:t>akademik</a:t>
            </a:r>
            <a:r>
              <a:rPr lang="en-US" b="1" dirty="0" smtClean="0"/>
              <a:t> </a:t>
            </a:r>
            <a:r>
              <a:rPr lang="en-US" b="1" dirty="0" err="1" smtClean="0"/>
              <a:t>başarısında</a:t>
            </a:r>
            <a:r>
              <a:rPr lang="en-US" b="1" dirty="0" smtClean="0"/>
              <a:t> </a:t>
            </a:r>
            <a:r>
              <a:rPr lang="en-US" b="1" dirty="0" err="1" smtClean="0"/>
              <a:t>düşüş</a:t>
            </a:r>
            <a:r>
              <a:rPr lang="en-US" b="1" dirty="0" smtClean="0"/>
              <a:t> </a:t>
            </a:r>
            <a:r>
              <a:rPr lang="en-US" b="1" dirty="0" err="1" smtClean="0"/>
              <a:t>görülebilir</a:t>
            </a:r>
            <a:r>
              <a:rPr lang="en-US" b="1" dirty="0" smtClean="0"/>
              <a:t>. </a:t>
            </a:r>
          </a:p>
          <a:p>
            <a:pPr lvl="0"/>
            <a:r>
              <a:rPr lang="en-US" dirty="0" err="1" smtClean="0"/>
              <a:t>Uyarılmışlık</a:t>
            </a:r>
            <a:r>
              <a:rPr lang="en-US" dirty="0" smtClean="0"/>
              <a:t> </a:t>
            </a:r>
            <a:r>
              <a:rPr lang="en-US" dirty="0" err="1" smtClean="0"/>
              <a:t>hissi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rahatsızlıklar</a:t>
            </a:r>
            <a:r>
              <a:rPr lang="en-US" dirty="0" smtClean="0"/>
              <a:t> (</a:t>
            </a:r>
            <a:r>
              <a:rPr lang="en-US" dirty="0" err="1" smtClean="0"/>
              <a:t>baş</a:t>
            </a:r>
            <a:r>
              <a:rPr lang="en-US" dirty="0" smtClean="0"/>
              <a:t> ve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  <a:r>
              <a:rPr lang="en-US" dirty="0" err="1" smtClean="0"/>
              <a:t>hissedilebilir</a:t>
            </a:r>
            <a:r>
              <a:rPr lang="en-US" dirty="0" smtClean="0"/>
              <a:t>, </a:t>
            </a:r>
            <a:r>
              <a:rPr lang="en-US" dirty="0" err="1" smtClean="0"/>
              <a:t>duygu</a:t>
            </a:r>
            <a:r>
              <a:rPr lang="en-US" dirty="0" smtClean="0"/>
              <a:t> ve </a:t>
            </a:r>
            <a:r>
              <a:rPr lang="en-US" dirty="0" err="1" smtClean="0"/>
              <a:t>düşüncelerini</a:t>
            </a:r>
            <a:r>
              <a:rPr lang="en-US" dirty="0" smtClean="0"/>
              <a:t> </a:t>
            </a:r>
            <a:r>
              <a:rPr lang="en-US" dirty="0" err="1" smtClean="0"/>
              <a:t>düzenlemekte</a:t>
            </a:r>
            <a:r>
              <a:rPr lang="en-US" dirty="0" smtClean="0"/>
              <a:t> </a:t>
            </a:r>
            <a:r>
              <a:rPr lang="en-US" dirty="0" err="1" smtClean="0"/>
              <a:t>güçlük</a:t>
            </a:r>
            <a:r>
              <a:rPr lang="en-US" dirty="0" smtClean="0"/>
              <a:t> </a:t>
            </a:r>
            <a:r>
              <a:rPr lang="en-US" dirty="0" err="1" smtClean="0"/>
              <a:t>yaşayabilirler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tr-TR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47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13-18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Bu </a:t>
            </a:r>
            <a:r>
              <a:rPr lang="en-US" dirty="0" err="1"/>
              <a:t>dönemde</a:t>
            </a:r>
            <a:r>
              <a:rPr lang="en-US" dirty="0"/>
              <a:t>,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b="1" dirty="0" err="1" smtClean="0"/>
              <a:t>dünya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kendi</a:t>
            </a:r>
            <a:r>
              <a:rPr lang="en-US" b="1" dirty="0"/>
              <a:t> </a:t>
            </a:r>
            <a:r>
              <a:rPr lang="en-US" b="1" dirty="0" err="1"/>
              <a:t>gelecekleri</a:t>
            </a:r>
            <a:r>
              <a:rPr lang="en-US" b="1" dirty="0"/>
              <a:t> </a:t>
            </a:r>
            <a:r>
              <a:rPr lang="en-US" b="1" dirty="0" err="1"/>
              <a:t>hakkında</a:t>
            </a:r>
            <a:r>
              <a:rPr lang="en-US" b="1" dirty="0"/>
              <a:t> </a:t>
            </a:r>
            <a:r>
              <a:rPr lang="en-US" b="1" dirty="0" err="1"/>
              <a:t>olumsuz</a:t>
            </a:r>
            <a:r>
              <a:rPr lang="en-US" b="1" dirty="0"/>
              <a:t> </a:t>
            </a:r>
            <a:r>
              <a:rPr lang="en-US" b="1" dirty="0" err="1"/>
              <a:t>duygu</a:t>
            </a:r>
            <a:r>
              <a:rPr lang="en-US" b="1" dirty="0"/>
              <a:t> ve </a:t>
            </a:r>
            <a:r>
              <a:rPr lang="en-US" b="1" dirty="0" err="1"/>
              <a:t>düşünceler</a:t>
            </a:r>
            <a:r>
              <a:rPr lang="en-US" b="1" dirty="0"/>
              <a:t> </a:t>
            </a:r>
            <a:r>
              <a:rPr lang="en-US" b="1" dirty="0" err="1" smtClean="0"/>
              <a:t>yaşamaları</a:t>
            </a:r>
            <a:endParaRPr lang="en-US" b="1" dirty="0" smtClean="0"/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çaresizlik</a:t>
            </a:r>
            <a:r>
              <a:rPr lang="en-US" b="1" dirty="0"/>
              <a:t>, </a:t>
            </a:r>
            <a:endParaRPr lang="en-US" b="1" dirty="0" smtClean="0"/>
          </a:p>
          <a:p>
            <a:pPr lvl="0"/>
            <a:r>
              <a:rPr lang="en-US" b="1" dirty="0" err="1" smtClean="0"/>
              <a:t>endişe</a:t>
            </a:r>
            <a:r>
              <a:rPr lang="en-US" b="1" dirty="0" smtClean="0"/>
              <a:t> ve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suçluluk</a:t>
            </a:r>
            <a:r>
              <a:rPr lang="en-US" b="1" dirty="0" smtClean="0"/>
              <a:t> </a:t>
            </a:r>
            <a:r>
              <a:rPr lang="en-US" b="1" dirty="0" err="1" smtClean="0"/>
              <a:t>hissetmeler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44089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13-18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 smtClean="0"/>
              <a:t>Çocukta</a:t>
            </a:r>
            <a:r>
              <a:rPr lang="en-US" b="1" dirty="0" smtClean="0"/>
              <a:t>/</a:t>
            </a:r>
            <a:r>
              <a:rPr lang="en-US" b="1" dirty="0" err="1" smtClean="0"/>
              <a:t>ergende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iştahsızlık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uyku</a:t>
            </a:r>
            <a:r>
              <a:rPr lang="en-US" b="1" dirty="0" smtClean="0"/>
              <a:t> </a:t>
            </a:r>
            <a:r>
              <a:rPr lang="en-US" b="1" dirty="0" err="1" smtClean="0"/>
              <a:t>sorunları</a:t>
            </a:r>
            <a:r>
              <a:rPr lang="en-US" b="1" dirty="0" smtClean="0"/>
              <a:t>, </a:t>
            </a:r>
          </a:p>
          <a:p>
            <a:pPr lvl="0"/>
            <a:r>
              <a:rPr lang="en-US" b="1" dirty="0" err="1" smtClean="0"/>
              <a:t>uyum</a:t>
            </a:r>
            <a:r>
              <a:rPr lang="en-US" b="1" dirty="0" smtClean="0"/>
              <a:t> </a:t>
            </a:r>
            <a:r>
              <a:rPr lang="en-US" b="1" dirty="0" err="1" smtClean="0"/>
              <a:t>problemleri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fiziksel</a:t>
            </a:r>
            <a:r>
              <a:rPr lang="en-US" b="1" dirty="0" smtClean="0"/>
              <a:t> </a:t>
            </a:r>
            <a:r>
              <a:rPr lang="en-US" b="1" dirty="0" err="1" smtClean="0"/>
              <a:t>problemler</a:t>
            </a:r>
            <a:r>
              <a:rPr lang="en-US" b="1" dirty="0" smtClean="0"/>
              <a:t> (</a:t>
            </a:r>
            <a:r>
              <a:rPr lang="en-US" b="1" dirty="0" err="1" smtClean="0"/>
              <a:t>baş</a:t>
            </a:r>
            <a:r>
              <a:rPr lang="en-US" b="1" dirty="0" smtClean="0"/>
              <a:t> ve </a:t>
            </a:r>
            <a:r>
              <a:rPr lang="en-US" b="1" dirty="0" err="1" smtClean="0"/>
              <a:t>karın</a:t>
            </a:r>
            <a:r>
              <a:rPr lang="en-US" b="1" dirty="0" smtClean="0"/>
              <a:t> </a:t>
            </a:r>
            <a:r>
              <a:rPr lang="en-US" b="1" dirty="0" err="1" smtClean="0"/>
              <a:t>ağrısı</a:t>
            </a:r>
            <a:r>
              <a:rPr lang="en-US" b="1" dirty="0" smtClean="0"/>
              <a:t>, </a:t>
            </a:r>
            <a:r>
              <a:rPr lang="en-US" b="1" dirty="0" err="1" smtClean="0"/>
              <a:t>mide</a:t>
            </a:r>
            <a:r>
              <a:rPr lang="en-US" b="1" dirty="0" smtClean="0"/>
              <a:t> </a:t>
            </a:r>
            <a:r>
              <a:rPr lang="en-US" b="1" dirty="0" err="1" smtClean="0"/>
              <a:t>bulantısı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 smtClean="0"/>
              <a:t>), </a:t>
            </a:r>
          </a:p>
          <a:p>
            <a:pPr lvl="0"/>
            <a:r>
              <a:rPr lang="en-US" b="1" dirty="0" err="1" smtClean="0"/>
              <a:t>yalnız</a:t>
            </a:r>
            <a:r>
              <a:rPr lang="en-US" b="1" dirty="0" smtClean="0"/>
              <a:t> </a:t>
            </a:r>
            <a:r>
              <a:rPr lang="en-US" b="1" dirty="0" err="1" smtClean="0"/>
              <a:t>kalma</a:t>
            </a:r>
            <a:r>
              <a:rPr lang="en-US" b="1" dirty="0" smtClean="0"/>
              <a:t> </a:t>
            </a:r>
            <a:r>
              <a:rPr lang="en-US" b="1" dirty="0" err="1" smtClean="0"/>
              <a:t>isteği</a:t>
            </a:r>
            <a:r>
              <a:rPr lang="en-US" b="1" dirty="0" smtClean="0"/>
              <a:t> </a:t>
            </a:r>
            <a:r>
              <a:rPr lang="en-US" b="1" dirty="0" err="1" smtClean="0"/>
              <a:t>uzaklaşma</a:t>
            </a:r>
            <a:r>
              <a:rPr lang="en-US" b="1" dirty="0" smtClean="0"/>
              <a:t>, </a:t>
            </a:r>
          </a:p>
          <a:p>
            <a:pPr lvl="0"/>
            <a:r>
              <a:rPr lang="en-US" b="1" dirty="0" err="1" smtClean="0"/>
              <a:t>karşı</a:t>
            </a:r>
            <a:r>
              <a:rPr lang="en-US" b="1" dirty="0" smtClean="0"/>
              <a:t> </a:t>
            </a:r>
            <a:r>
              <a:rPr lang="en-US" b="1" dirty="0" err="1" smtClean="0"/>
              <a:t>gelme</a:t>
            </a:r>
            <a:r>
              <a:rPr lang="en-US" b="1" dirty="0" smtClean="0"/>
              <a:t> ve</a:t>
            </a:r>
          </a:p>
          <a:p>
            <a:pPr lvl="0"/>
            <a:r>
              <a:rPr lang="en-US" b="1" dirty="0" err="1" smtClean="0"/>
              <a:t>reddetme</a:t>
            </a:r>
            <a:r>
              <a:rPr lang="en-US" b="1" dirty="0" smtClean="0"/>
              <a:t> </a:t>
            </a:r>
            <a:r>
              <a:rPr lang="en-US" b="1" dirty="0" err="1" smtClean="0"/>
              <a:t>davranışları</a:t>
            </a:r>
            <a:r>
              <a:rPr lang="en-US" b="1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7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13-18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K</a:t>
            </a:r>
            <a:r>
              <a:rPr lang="en-US" dirty="0" err="1" smtClean="0"/>
              <a:t>orkularının</a:t>
            </a:r>
            <a:r>
              <a:rPr lang="en-US" dirty="0" smtClean="0"/>
              <a:t> </a:t>
            </a:r>
            <a:r>
              <a:rPr lang="en-US" dirty="0" err="1" smtClean="0"/>
              <a:t>yerinde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ve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herkesin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ve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yaşayıp</a:t>
            </a:r>
            <a:r>
              <a:rPr lang="en-US" dirty="0" smtClean="0"/>
              <a:t> </a:t>
            </a:r>
            <a:r>
              <a:rPr lang="en-US" dirty="0" err="1" smtClean="0"/>
              <a:t>yaşamadığı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bilme</a:t>
            </a:r>
            <a:r>
              <a:rPr lang="en-US" dirty="0" smtClean="0"/>
              <a:t> </a:t>
            </a:r>
            <a:r>
              <a:rPr lang="en-US" dirty="0" err="1" smtClean="0"/>
              <a:t>isteğinden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b="1" dirty="0" err="1" smtClean="0"/>
              <a:t>çeşitli</a:t>
            </a:r>
            <a:r>
              <a:rPr lang="en-US" b="1" dirty="0" smtClean="0"/>
              <a:t> ve </a:t>
            </a:r>
            <a:r>
              <a:rPr lang="en-US" b="1" dirty="0" err="1" smtClean="0"/>
              <a:t>sürekli</a:t>
            </a:r>
            <a:r>
              <a:rPr lang="en-US" b="1" dirty="0" smtClean="0"/>
              <a:t> </a:t>
            </a:r>
            <a:r>
              <a:rPr lang="en-US" b="1" dirty="0" err="1" smtClean="0"/>
              <a:t>soru</a:t>
            </a:r>
            <a:r>
              <a:rPr lang="en-US" b="1" dirty="0" smtClean="0"/>
              <a:t> </a:t>
            </a:r>
            <a:r>
              <a:rPr lang="en-US" b="1" dirty="0" err="1" smtClean="0"/>
              <a:t>sorabilir</a:t>
            </a:r>
            <a:r>
              <a:rPr lang="en-US" b="1" dirty="0" smtClean="0"/>
              <a:t> 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367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13-18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Döneminde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Aileden</a:t>
            </a:r>
            <a:r>
              <a:rPr lang="en-US" dirty="0" smtClean="0"/>
              <a:t> </a:t>
            </a:r>
            <a:r>
              <a:rPr lang="en-US" dirty="0" err="1" smtClean="0"/>
              <a:t>ziyade</a:t>
            </a:r>
            <a:r>
              <a:rPr lang="en-US" dirty="0" smtClean="0"/>
              <a:t> </a:t>
            </a:r>
            <a:r>
              <a:rPr lang="en-US" b="1" dirty="0" err="1" smtClean="0"/>
              <a:t>akran</a:t>
            </a:r>
            <a:r>
              <a:rPr lang="en-US" b="1" dirty="0" smtClean="0"/>
              <a:t> </a:t>
            </a:r>
            <a:r>
              <a:rPr lang="en-US" b="1" dirty="0" err="1" smtClean="0"/>
              <a:t>grupları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daha</a:t>
            </a:r>
            <a:r>
              <a:rPr lang="en-US" b="1" dirty="0" smtClean="0"/>
              <a:t> </a:t>
            </a:r>
            <a:r>
              <a:rPr lang="en-US" b="1" dirty="0" err="1" smtClean="0"/>
              <a:t>çok</a:t>
            </a:r>
            <a:r>
              <a:rPr lang="en-US" b="1" dirty="0" smtClean="0"/>
              <a:t> </a:t>
            </a:r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geçirme</a:t>
            </a:r>
            <a:r>
              <a:rPr lang="en-US" b="1" dirty="0" smtClean="0"/>
              <a:t> </a:t>
            </a:r>
            <a:r>
              <a:rPr lang="en-US" b="1" dirty="0" err="1" smtClean="0"/>
              <a:t>isteği</a:t>
            </a:r>
            <a:r>
              <a:rPr lang="en-US" b="1" dirty="0" smtClean="0"/>
              <a:t> ve </a:t>
            </a:r>
            <a:r>
              <a:rPr lang="en-US" b="1" dirty="0" err="1" smtClean="0"/>
              <a:t>yetişkinlerle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iletişiminde</a:t>
            </a:r>
            <a:r>
              <a:rPr lang="en-US" b="1" dirty="0" smtClean="0"/>
              <a:t> </a:t>
            </a:r>
            <a:r>
              <a:rPr lang="en-US" b="1" dirty="0" err="1" smtClean="0"/>
              <a:t>sorunlar</a:t>
            </a:r>
            <a:r>
              <a:rPr lang="en-US" b="1" dirty="0" smtClean="0"/>
              <a:t> </a:t>
            </a:r>
            <a:r>
              <a:rPr lang="en-US" b="1" dirty="0" err="1" smtClean="0"/>
              <a:t>olabilir</a:t>
            </a:r>
            <a:r>
              <a:rPr lang="en-US" b="1" dirty="0" smtClean="0"/>
              <a:t> </a:t>
            </a:r>
            <a:r>
              <a:rPr lang="en-US" dirty="0" smtClean="0"/>
              <a:t>.</a:t>
            </a:r>
          </a:p>
          <a:p>
            <a:endParaRPr lang="tr-TR" dirty="0" smtClean="0"/>
          </a:p>
          <a:p>
            <a:pPr lvl="0"/>
            <a:r>
              <a:rPr lang="en-US" b="1" dirty="0" err="1" smtClean="0"/>
              <a:t>Madde</a:t>
            </a:r>
            <a:r>
              <a:rPr lang="en-US" b="1" dirty="0" smtClean="0"/>
              <a:t> </a:t>
            </a:r>
            <a:r>
              <a:rPr lang="en-US" b="1" dirty="0" err="1" smtClean="0"/>
              <a:t>kullanımı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 smtClean="0"/>
              <a:t> </a:t>
            </a:r>
            <a:r>
              <a:rPr lang="en-US" b="1" dirty="0" err="1" smtClean="0"/>
              <a:t>riskli</a:t>
            </a:r>
            <a:r>
              <a:rPr lang="en-US" b="1" dirty="0" smtClean="0"/>
              <a:t> </a:t>
            </a:r>
            <a:r>
              <a:rPr lang="en-US" b="1" dirty="0" err="1" smtClean="0"/>
              <a:t>davranışlarda</a:t>
            </a:r>
            <a:r>
              <a:rPr lang="en-US" b="1" dirty="0" smtClean="0"/>
              <a:t> </a:t>
            </a:r>
            <a:r>
              <a:rPr lang="en-US" b="1" dirty="0" err="1" smtClean="0"/>
              <a:t>duygularını</a:t>
            </a:r>
            <a:r>
              <a:rPr lang="en-US" b="1" dirty="0" smtClean="0"/>
              <a:t> </a:t>
            </a:r>
            <a:r>
              <a:rPr lang="en-US" b="1" dirty="0" err="1" smtClean="0"/>
              <a:t>dışa</a:t>
            </a:r>
            <a:r>
              <a:rPr lang="en-US" b="1" dirty="0" smtClean="0"/>
              <a:t> </a:t>
            </a:r>
            <a:r>
              <a:rPr lang="en-US" b="1" dirty="0" err="1" smtClean="0"/>
              <a:t>vurmak</a:t>
            </a:r>
            <a:r>
              <a:rPr lang="en-US" b="1" dirty="0" smtClean="0"/>
              <a:t> </a:t>
            </a:r>
            <a:r>
              <a:rPr lang="en-US" b="1" dirty="0" err="1" smtClean="0"/>
              <a:t>isteyebilirler</a:t>
            </a:r>
            <a:r>
              <a:rPr lang="en-US" b="1" dirty="0" smtClean="0"/>
              <a:t>.</a:t>
            </a:r>
            <a:endParaRPr lang="tr-TR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tr-T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20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belirtiler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bir</a:t>
            </a:r>
            <a:r>
              <a:rPr lang="en-US" b="1" dirty="0" smtClean="0"/>
              <a:t> ay </a:t>
            </a:r>
            <a:r>
              <a:rPr lang="en-US" b="1" dirty="0" err="1" smtClean="0"/>
              <a:t>içerisinde</a:t>
            </a:r>
            <a:r>
              <a:rPr lang="en-US" b="1" dirty="0" smtClean="0"/>
              <a:t> </a:t>
            </a:r>
            <a:r>
              <a:rPr lang="en-US" b="1" dirty="0" err="1" smtClean="0"/>
              <a:t>azalma</a:t>
            </a:r>
            <a:r>
              <a:rPr lang="en-US" b="1" dirty="0" smtClean="0"/>
              <a:t> </a:t>
            </a:r>
            <a:r>
              <a:rPr lang="en-US" b="1" dirty="0" err="1" smtClean="0"/>
              <a:t>olmaz</a:t>
            </a:r>
            <a:r>
              <a:rPr lang="en-US" b="1" dirty="0" smtClean="0"/>
              <a:t> ve </a:t>
            </a:r>
            <a:r>
              <a:rPr lang="en-US" b="1" dirty="0" err="1" smtClean="0"/>
              <a:t>kişinin</a:t>
            </a:r>
            <a:r>
              <a:rPr lang="en-US" b="1" dirty="0" smtClean="0"/>
              <a:t> </a:t>
            </a:r>
            <a:r>
              <a:rPr lang="en-US" b="1" dirty="0" err="1" smtClean="0"/>
              <a:t>işlevini</a:t>
            </a:r>
            <a:r>
              <a:rPr lang="en-US" b="1" dirty="0" smtClean="0"/>
              <a:t> </a:t>
            </a:r>
            <a:r>
              <a:rPr lang="en-US" b="1" dirty="0" err="1" smtClean="0"/>
              <a:t>bozucu</a:t>
            </a:r>
            <a:r>
              <a:rPr lang="en-US" b="1" dirty="0" smtClean="0"/>
              <a:t> </a:t>
            </a:r>
            <a:r>
              <a:rPr lang="en-US" b="1" dirty="0" err="1" smtClean="0"/>
              <a:t>şekilde</a:t>
            </a:r>
            <a:r>
              <a:rPr lang="en-US" b="1" dirty="0" smtClean="0"/>
              <a:t> </a:t>
            </a:r>
            <a:r>
              <a:rPr lang="en-US" b="1" dirty="0" err="1" smtClean="0"/>
              <a:t>seyire</a:t>
            </a:r>
            <a:r>
              <a:rPr lang="en-US" b="1" dirty="0" smtClean="0"/>
              <a:t> </a:t>
            </a:r>
            <a:r>
              <a:rPr lang="en-US" b="1" dirty="0" err="1" smtClean="0"/>
              <a:t>devam</a:t>
            </a:r>
            <a:r>
              <a:rPr lang="en-US" b="1" dirty="0" smtClean="0"/>
              <a:t> </a:t>
            </a:r>
            <a:r>
              <a:rPr lang="en-US" b="1" dirty="0" err="1" smtClean="0"/>
              <a:t>ediyor</a:t>
            </a:r>
            <a:r>
              <a:rPr lang="en-US" b="1" dirty="0" smtClean="0"/>
              <a:t> </a:t>
            </a:r>
            <a:r>
              <a:rPr lang="en-US" b="1" dirty="0" err="1" smtClean="0"/>
              <a:t>ise</a:t>
            </a:r>
            <a:endParaRPr lang="en-US" b="1" dirty="0" smtClean="0"/>
          </a:p>
          <a:p>
            <a:r>
              <a:rPr lang="en-US" b="1" dirty="0" smtClean="0"/>
              <a:t> TSSB ve </a:t>
            </a:r>
            <a:r>
              <a:rPr lang="en-US" b="1" dirty="0" err="1" smtClean="0"/>
              <a:t>uyum</a:t>
            </a:r>
            <a:r>
              <a:rPr lang="en-US" b="1" dirty="0" smtClean="0"/>
              <a:t> </a:t>
            </a:r>
            <a:r>
              <a:rPr lang="en-US" b="1" dirty="0" err="1" smtClean="0"/>
              <a:t>bozukluğu</a:t>
            </a:r>
            <a:r>
              <a:rPr lang="en-US" b="1" dirty="0" smtClean="0"/>
              <a:t> </a:t>
            </a:r>
            <a:r>
              <a:rPr lang="en-US" b="1" dirty="0" err="1" smtClean="0"/>
              <a:t>açısından</a:t>
            </a:r>
            <a:r>
              <a:rPr lang="en-US" b="1" dirty="0" smtClean="0"/>
              <a:t> </a:t>
            </a:r>
            <a:r>
              <a:rPr lang="en-US" b="1" dirty="0" err="1" smtClean="0"/>
              <a:t>profesyonel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değerlendirme</a:t>
            </a:r>
            <a:r>
              <a:rPr lang="en-US" b="1" dirty="0" smtClean="0"/>
              <a:t> ve </a:t>
            </a:r>
            <a:r>
              <a:rPr lang="en-US" b="1" dirty="0" err="1" smtClean="0"/>
              <a:t>yardım</a:t>
            </a:r>
            <a:r>
              <a:rPr lang="en-US" b="1" dirty="0" smtClean="0"/>
              <a:t> </a:t>
            </a:r>
            <a:r>
              <a:rPr lang="en-US" b="1" dirty="0" err="1" smtClean="0"/>
              <a:t>alınması</a:t>
            </a:r>
            <a:r>
              <a:rPr lang="en-US" b="1" dirty="0" smtClean="0"/>
              <a:t> </a:t>
            </a:r>
            <a:r>
              <a:rPr lang="en-US" b="1" dirty="0" err="1" smtClean="0"/>
              <a:t>önerilmektedir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300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</a:t>
            </a:r>
            <a:r>
              <a:rPr lang="en-US" b="1" dirty="0" smtClean="0"/>
              <a:t> </a:t>
            </a:r>
            <a:r>
              <a:rPr lang="en-US" b="1" dirty="0" err="1" smtClean="0"/>
              <a:t>Travmasının</a:t>
            </a:r>
            <a:r>
              <a:rPr lang="en-US" b="1" dirty="0" smtClean="0"/>
              <a:t> </a:t>
            </a:r>
            <a:r>
              <a:rPr lang="en-US" b="1" dirty="0" err="1" smtClean="0"/>
              <a:t>Önlenmesinde</a:t>
            </a:r>
            <a:r>
              <a:rPr lang="en-US" b="1" dirty="0" smtClean="0"/>
              <a:t> </a:t>
            </a:r>
            <a:r>
              <a:rPr lang="en-US" b="1" dirty="0" err="1" smtClean="0"/>
              <a:t>Yapılması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tr-TR" dirty="0"/>
          </a:p>
          <a:p>
            <a:r>
              <a:rPr lang="en-US" b="1" dirty="0" err="1"/>
              <a:t>Öğretmenlerin</a:t>
            </a:r>
            <a:r>
              <a:rPr lang="en-US" b="1" dirty="0"/>
              <a:t> </a:t>
            </a:r>
            <a:r>
              <a:rPr lang="en-US" b="1" dirty="0" err="1"/>
              <a:t>Yapması</a:t>
            </a:r>
            <a:r>
              <a:rPr lang="en-US" b="1" dirty="0"/>
              <a:t> </a:t>
            </a:r>
            <a:r>
              <a:rPr lang="en-US" b="1" dirty="0" err="1"/>
              <a:t>Gerekenler</a:t>
            </a:r>
            <a:endParaRPr lang="tr-TR" dirty="0"/>
          </a:p>
          <a:p>
            <a:pPr lvl="0"/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 </a:t>
            </a:r>
            <a:r>
              <a:rPr lang="en-US" dirty="0" err="1"/>
              <a:t>güvende</a:t>
            </a:r>
            <a:r>
              <a:rPr lang="en-US" dirty="0"/>
              <a:t> </a:t>
            </a:r>
            <a:r>
              <a:rPr lang="en-US" dirty="0" err="1"/>
              <a:t>hissetmelerini</a:t>
            </a:r>
            <a:r>
              <a:rPr lang="en-US" dirty="0"/>
              <a:t> </a:t>
            </a:r>
            <a:r>
              <a:rPr lang="en-US" dirty="0" err="1"/>
              <a:t>sağlamalı</a:t>
            </a:r>
            <a:r>
              <a:rPr lang="en-US" dirty="0"/>
              <a:t> ve </a:t>
            </a:r>
            <a:r>
              <a:rPr lang="en-US" dirty="0" err="1"/>
              <a:t>yaşadıkları</a:t>
            </a:r>
            <a:r>
              <a:rPr lang="en-US" dirty="0"/>
              <a:t> </a:t>
            </a:r>
            <a:r>
              <a:rPr lang="en-US" dirty="0" err="1"/>
              <a:t>durumla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kendilerine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/>
              <a:t>hissettirilmelidir</a:t>
            </a:r>
            <a:r>
              <a:rPr lang="en-US" dirty="0"/>
              <a:t>.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3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durumundan</a:t>
            </a:r>
            <a:r>
              <a:rPr lang="en-US" dirty="0" smtClean="0"/>
              <a:t> </a:t>
            </a:r>
            <a:r>
              <a:rPr lang="en-US" dirty="0" err="1" smtClean="0"/>
              <a:t>ötürü</a:t>
            </a:r>
            <a:r>
              <a:rPr lang="en-US" dirty="0" smtClean="0"/>
              <a:t>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 </a:t>
            </a:r>
            <a:r>
              <a:rPr lang="en-US" dirty="0" err="1" smtClean="0"/>
              <a:t>olasılığı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ülkedir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ülkemizde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miktarda</a:t>
            </a:r>
            <a:r>
              <a:rPr lang="en-US" dirty="0" smtClean="0"/>
              <a:t> can </a:t>
            </a:r>
            <a:r>
              <a:rPr lang="en-US" dirty="0" err="1" smtClean="0"/>
              <a:t>kayıpları</a:t>
            </a:r>
            <a:r>
              <a:rPr lang="en-US" dirty="0" smtClean="0"/>
              <a:t> </a:t>
            </a:r>
            <a:r>
              <a:rPr lang="en-US" dirty="0" err="1" smtClean="0"/>
              <a:t>yaralanlamar</a:t>
            </a:r>
            <a:r>
              <a:rPr lang="en-US" dirty="0" smtClean="0"/>
              <a:t> ve mal </a:t>
            </a:r>
            <a:r>
              <a:rPr lang="en-US" dirty="0" err="1" smtClean="0"/>
              <a:t>kayıpları</a:t>
            </a:r>
            <a:r>
              <a:rPr lang="en-US" dirty="0" smtClean="0"/>
              <a:t> </a:t>
            </a:r>
            <a:r>
              <a:rPr lang="en-US" dirty="0" err="1" smtClean="0"/>
              <a:t>yaşanabilir</a:t>
            </a:r>
            <a:r>
              <a:rPr lang="tr-TR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468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Doğal Afet Travmasını önlemede </a:t>
            </a:r>
            <a:r>
              <a:rPr lang="en-US" b="1" dirty="0" err="1" smtClean="0"/>
              <a:t>Öğretmenlerin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err="1" smtClean="0"/>
              <a:t>Sakin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olun</a:t>
            </a:r>
            <a:endParaRPr lang="en-US" b="1" u="sng" dirty="0" smtClean="0"/>
          </a:p>
          <a:p>
            <a:pPr lvl="0"/>
            <a:r>
              <a:rPr lang="en-US" dirty="0" err="1" smtClean="0"/>
              <a:t>Yaşadıkları</a:t>
            </a:r>
            <a:r>
              <a:rPr lang="en-US" dirty="0" smtClean="0"/>
              <a:t> </a:t>
            </a:r>
            <a:r>
              <a:rPr lang="en-US" dirty="0" err="1" smtClean="0"/>
              <a:t>olaydan</a:t>
            </a:r>
            <a:r>
              <a:rPr lang="en-US" dirty="0" smtClean="0"/>
              <a:t> </a:t>
            </a:r>
            <a:r>
              <a:rPr lang="en-US" dirty="0" err="1" smtClean="0"/>
              <a:t>etkilenebileceklerinin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varmaları</a:t>
            </a:r>
            <a:r>
              <a:rPr lang="en-US" dirty="0" smtClean="0"/>
              <a:t> </a:t>
            </a:r>
            <a:r>
              <a:rPr lang="en-US" dirty="0" err="1" smtClean="0"/>
              <a:t>sağlanarak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ve</a:t>
            </a:r>
          </a:p>
          <a:p>
            <a:pPr lvl="0"/>
            <a:r>
              <a:rPr lang="en-US" dirty="0" err="1" smtClean="0"/>
              <a:t>davranışlar</a:t>
            </a:r>
            <a:r>
              <a:rPr lang="en-US" dirty="0" smtClean="0"/>
              <a:t> </a:t>
            </a:r>
            <a:r>
              <a:rPr lang="en-US" dirty="0" err="1" smtClean="0"/>
              <a:t>değişimler</a:t>
            </a:r>
            <a:r>
              <a:rPr lang="en-US" dirty="0" smtClean="0"/>
              <a:t> </a:t>
            </a:r>
            <a:r>
              <a:rPr lang="en-US" dirty="0" err="1" smtClean="0"/>
              <a:t>gösterebilecekleri</a:t>
            </a:r>
            <a:r>
              <a:rPr lang="en-US" dirty="0" smtClean="0"/>
              <a:t> ve </a:t>
            </a:r>
            <a:r>
              <a:rPr lang="en-US" dirty="0" err="1" smtClean="0"/>
              <a:t>bunları</a:t>
            </a:r>
            <a:r>
              <a:rPr lang="en-US" dirty="0" smtClean="0"/>
              <a:t> </a:t>
            </a:r>
            <a:r>
              <a:rPr lang="en-US" dirty="0" err="1" smtClean="0"/>
              <a:t>açığa</a:t>
            </a:r>
            <a:r>
              <a:rPr lang="en-US" dirty="0" smtClean="0"/>
              <a:t> </a:t>
            </a:r>
            <a:r>
              <a:rPr lang="en-US" dirty="0" err="1" smtClean="0"/>
              <a:t>çıkarmalarının</a:t>
            </a:r>
            <a:r>
              <a:rPr lang="en-US" dirty="0" smtClean="0"/>
              <a:t> </a:t>
            </a:r>
            <a:r>
              <a:rPr lang="en-US" dirty="0" err="1" smtClean="0"/>
              <a:t>normalleşme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gerekliliği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 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269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Öğretmenlerin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u="sng" dirty="0" err="1" smtClean="0"/>
              <a:t>Herkes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etkilenebilir</a:t>
            </a:r>
            <a:endParaRPr lang="en-US" b="1" u="sng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Olaydan</a:t>
            </a:r>
            <a:r>
              <a:rPr lang="en-US" dirty="0" smtClean="0"/>
              <a:t> </a:t>
            </a:r>
            <a:r>
              <a:rPr lang="en-US" dirty="0" err="1" smtClean="0"/>
              <a:t>kendisinin</a:t>
            </a:r>
            <a:r>
              <a:rPr lang="en-US" dirty="0" smtClean="0"/>
              <a:t> de </a:t>
            </a:r>
            <a:r>
              <a:rPr lang="en-US" dirty="0" err="1" smtClean="0"/>
              <a:t>etkilendiğini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etkilenebileceğini</a:t>
            </a:r>
            <a:r>
              <a:rPr lang="en-US" dirty="0" smtClean="0"/>
              <a:t> </a:t>
            </a:r>
            <a:r>
              <a:rPr lang="en-US" dirty="0" err="1" smtClean="0"/>
              <a:t>öğretmende</a:t>
            </a:r>
            <a:r>
              <a:rPr lang="en-US" dirty="0" smtClean="0"/>
              <a:t> </a:t>
            </a:r>
            <a:r>
              <a:rPr lang="en-US" dirty="0" err="1" smtClean="0"/>
              <a:t>açıkça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getirip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ve </a:t>
            </a:r>
            <a:r>
              <a:rPr lang="en-US" dirty="0" err="1" smtClean="0"/>
              <a:t>davranışlarını</a:t>
            </a:r>
            <a:r>
              <a:rPr lang="en-US" dirty="0" smtClean="0"/>
              <a:t> </a:t>
            </a:r>
            <a:r>
              <a:rPr lang="en-US" dirty="0" err="1" smtClean="0"/>
              <a:t>paylaşmalıdır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 </a:t>
            </a:r>
            <a:endParaRPr lang="tr-TR" dirty="0" smtClean="0">
              <a:effectLst/>
            </a:endParaRPr>
          </a:p>
          <a:p>
            <a:pPr lvl="0"/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/>
              <a:t>bölgenin</a:t>
            </a:r>
            <a:r>
              <a:rPr lang="en-US" dirty="0"/>
              <a:t> </a:t>
            </a:r>
            <a:r>
              <a:rPr lang="en-US" dirty="0" err="1"/>
              <a:t>alışkanlıklarına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anlayabileceği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ve </a:t>
            </a:r>
            <a:r>
              <a:rPr lang="en-US" dirty="0" err="1"/>
              <a:t>kayıpla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(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).</a:t>
            </a:r>
            <a:endParaRPr lang="tr-TR" dirty="0" smtClean="0">
              <a:effectLst/>
            </a:endParaRPr>
          </a:p>
          <a:p>
            <a:pPr marL="0" lvl="0" indent="0">
              <a:buNone/>
            </a:pP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222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Öğretmenlerin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Yaşa</a:t>
            </a:r>
            <a:r>
              <a:rPr lang="en-US" b="1" dirty="0" smtClean="0"/>
              <a:t> </a:t>
            </a:r>
            <a:r>
              <a:rPr lang="en-US" b="1" dirty="0" err="1" smtClean="0"/>
              <a:t>uygun</a:t>
            </a:r>
            <a:r>
              <a:rPr lang="en-US" b="1" dirty="0" smtClean="0"/>
              <a:t> </a:t>
            </a:r>
            <a:r>
              <a:rPr lang="en-US" b="1" dirty="0" err="1" smtClean="0"/>
              <a:t>açıklamalar</a:t>
            </a:r>
            <a:r>
              <a:rPr lang="en-US" b="1" dirty="0" smtClean="0"/>
              <a:t> </a:t>
            </a:r>
            <a:r>
              <a:rPr lang="en-US" b="1" dirty="0" err="1" smtClean="0"/>
              <a:t>yapılmalı</a:t>
            </a:r>
            <a:r>
              <a:rPr lang="en-US" b="1" dirty="0" smtClean="0"/>
              <a:t> </a:t>
            </a:r>
            <a:r>
              <a:rPr lang="en-US" b="1" dirty="0" err="1" smtClean="0"/>
              <a:t>soyut</a:t>
            </a:r>
            <a:r>
              <a:rPr lang="en-US" b="1" dirty="0" smtClean="0"/>
              <a:t> </a:t>
            </a:r>
            <a:r>
              <a:rPr lang="en-US" b="1" dirty="0" err="1" smtClean="0"/>
              <a:t>kavramlardan</a:t>
            </a:r>
            <a:r>
              <a:rPr lang="en-US" b="1" dirty="0" smtClean="0"/>
              <a:t> </a:t>
            </a:r>
            <a:r>
              <a:rPr lang="en-US" b="1" dirty="0" err="1" smtClean="0"/>
              <a:t>kaçınılmalı</a:t>
            </a:r>
            <a:r>
              <a:rPr lang="en-US" b="1" dirty="0" smtClean="0"/>
              <a:t> </a:t>
            </a:r>
            <a:r>
              <a:rPr lang="en-US" dirty="0" smtClean="0"/>
              <a:t>ve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üstesinden</a:t>
            </a:r>
            <a:r>
              <a:rPr lang="en-US" dirty="0" smtClean="0"/>
              <a:t> </a:t>
            </a:r>
            <a:r>
              <a:rPr lang="en-US" dirty="0" err="1" smtClean="0"/>
              <a:t>gelineceği</a:t>
            </a:r>
            <a:r>
              <a:rPr lang="en-US" dirty="0" smtClean="0"/>
              <a:t> </a:t>
            </a:r>
            <a:r>
              <a:rPr lang="en-US" dirty="0" err="1" smtClean="0"/>
              <a:t>vurgusu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lvl="0"/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olayla</a:t>
            </a:r>
            <a:r>
              <a:rPr lang="en-US" b="1" dirty="0" smtClean="0"/>
              <a:t> </a:t>
            </a:r>
            <a:r>
              <a:rPr lang="en-US" b="1" dirty="0" err="1" smtClean="0"/>
              <a:t>ilgili</a:t>
            </a:r>
            <a:r>
              <a:rPr lang="en-US" b="1" dirty="0" smtClean="0"/>
              <a:t> </a:t>
            </a:r>
            <a:r>
              <a:rPr lang="en-US" b="1" dirty="0" err="1" smtClean="0"/>
              <a:t>konuşmalarına</a:t>
            </a:r>
            <a:r>
              <a:rPr lang="en-US" b="1" dirty="0" smtClean="0"/>
              <a:t> ve </a:t>
            </a:r>
            <a:r>
              <a:rPr lang="en-US" b="1" dirty="0" err="1" smtClean="0"/>
              <a:t>soru</a:t>
            </a:r>
            <a:r>
              <a:rPr lang="en-US" b="1" dirty="0" smtClean="0"/>
              <a:t> </a:t>
            </a:r>
            <a:r>
              <a:rPr lang="en-US" b="1" dirty="0" err="1" smtClean="0"/>
              <a:t>sormalarına</a:t>
            </a:r>
            <a:r>
              <a:rPr lang="en-US" b="1" dirty="0" smtClean="0"/>
              <a:t> </a:t>
            </a:r>
            <a:r>
              <a:rPr lang="en-US" b="1" dirty="0" err="1" smtClean="0"/>
              <a:t>izin</a:t>
            </a:r>
            <a:r>
              <a:rPr lang="en-US" b="1" dirty="0" smtClean="0"/>
              <a:t> </a:t>
            </a:r>
            <a:r>
              <a:rPr lang="en-US" b="1" dirty="0" err="1" smtClean="0"/>
              <a:t>verilerek</a:t>
            </a:r>
            <a:r>
              <a:rPr lang="en-US" b="1" dirty="0" smtClean="0"/>
              <a:t> </a:t>
            </a:r>
            <a:r>
              <a:rPr lang="en-US" b="1" dirty="0" err="1" smtClean="0"/>
              <a:t>duygularını</a:t>
            </a:r>
            <a:r>
              <a:rPr lang="en-US" b="1" dirty="0" smtClean="0"/>
              <a:t> </a:t>
            </a:r>
            <a:r>
              <a:rPr lang="en-US" b="1" dirty="0" err="1" smtClean="0"/>
              <a:t>açıklamalarına</a:t>
            </a:r>
            <a:r>
              <a:rPr lang="en-US" b="1" dirty="0" smtClean="0"/>
              <a:t> </a:t>
            </a:r>
            <a:r>
              <a:rPr lang="en-US" b="1" dirty="0" err="1" smtClean="0"/>
              <a:t>fırsat</a:t>
            </a:r>
            <a:r>
              <a:rPr lang="en-US" b="1" dirty="0" smtClean="0"/>
              <a:t> </a:t>
            </a:r>
            <a:r>
              <a:rPr lang="en-US" b="1" dirty="0" err="1" smtClean="0"/>
              <a:t>verilmelidir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29713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Öğretmenlerin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Olay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b="1" dirty="0" err="1" smtClean="0"/>
              <a:t>kayıplar</a:t>
            </a:r>
            <a:r>
              <a:rPr lang="en-US" b="1" dirty="0" smtClean="0"/>
              <a:t> </a:t>
            </a:r>
            <a:r>
              <a:rPr lang="en-US" b="1" dirty="0" err="1" smtClean="0"/>
              <a:t>yaşandıysa</a:t>
            </a:r>
            <a:r>
              <a:rPr lang="en-US" b="1" dirty="0" smtClean="0"/>
              <a:t> </a:t>
            </a:r>
            <a:r>
              <a:rPr lang="en-US" b="1" dirty="0" err="1" smtClean="0"/>
              <a:t>yas</a:t>
            </a:r>
            <a:r>
              <a:rPr lang="en-US" b="1" dirty="0" smtClean="0"/>
              <a:t> </a:t>
            </a:r>
            <a:r>
              <a:rPr lang="en-US" b="1" dirty="0" err="1" smtClean="0"/>
              <a:t>tepkileri</a:t>
            </a:r>
            <a:r>
              <a:rPr lang="en-US" b="1" dirty="0" smtClean="0"/>
              <a:t> </a:t>
            </a:r>
            <a:r>
              <a:rPr lang="en-US" b="1" dirty="0" err="1" smtClean="0"/>
              <a:t>olacaktır</a:t>
            </a:r>
            <a:r>
              <a:rPr lang="en-US" b="1" dirty="0" smtClean="0"/>
              <a:t>.</a:t>
            </a:r>
          </a:p>
          <a:p>
            <a:pPr lvl="0"/>
            <a:r>
              <a:rPr lang="en-US" dirty="0" smtClean="0"/>
              <a:t>Bu </a:t>
            </a:r>
            <a:r>
              <a:rPr lang="en-US" dirty="0" err="1" smtClean="0"/>
              <a:t>tepkiler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vurgulanmalıdır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Korku</a:t>
            </a:r>
            <a:r>
              <a:rPr lang="en-US" b="1" dirty="0" smtClean="0"/>
              <a:t> </a:t>
            </a:r>
            <a:r>
              <a:rPr lang="en-US" b="1" dirty="0" err="1" smtClean="0"/>
              <a:t>kaygı</a:t>
            </a:r>
            <a:r>
              <a:rPr lang="en-US" b="1" dirty="0" smtClean="0"/>
              <a:t> </a:t>
            </a:r>
            <a:r>
              <a:rPr lang="en-US" b="1" dirty="0" err="1" smtClean="0"/>
              <a:t>çaresizlik</a:t>
            </a:r>
            <a:r>
              <a:rPr lang="en-US" b="1" dirty="0" smtClean="0"/>
              <a:t> ve </a:t>
            </a:r>
            <a:r>
              <a:rPr lang="en-US" b="1" dirty="0" err="1" smtClean="0"/>
              <a:t>okula</a:t>
            </a:r>
            <a:r>
              <a:rPr lang="en-US" b="1" dirty="0" smtClean="0"/>
              <a:t> </a:t>
            </a:r>
            <a:r>
              <a:rPr lang="en-US" b="1" dirty="0" err="1" smtClean="0"/>
              <a:t>devamsızlık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 smtClean="0"/>
              <a:t> </a:t>
            </a:r>
            <a:r>
              <a:rPr lang="en-US" b="1" dirty="0" err="1" smtClean="0"/>
              <a:t>psikososyal</a:t>
            </a:r>
            <a:r>
              <a:rPr lang="en-US" b="1" dirty="0" smtClean="0"/>
              <a:t> </a:t>
            </a:r>
            <a:r>
              <a:rPr lang="en-US" b="1" dirty="0" err="1" smtClean="0"/>
              <a:t>belirtiler</a:t>
            </a:r>
            <a:r>
              <a:rPr lang="en-US" b="1" dirty="0" smtClean="0"/>
              <a:t> </a:t>
            </a:r>
            <a:r>
              <a:rPr lang="en-US" b="1" dirty="0" err="1" smtClean="0"/>
              <a:t>olduğunda</a:t>
            </a:r>
            <a:r>
              <a:rPr lang="en-US" b="1" dirty="0" smtClean="0"/>
              <a:t> </a:t>
            </a:r>
            <a:r>
              <a:rPr lang="en-US" b="1" dirty="0" err="1" smtClean="0"/>
              <a:t>yaşamın</a:t>
            </a:r>
            <a:r>
              <a:rPr lang="en-US" b="1" dirty="0" smtClean="0"/>
              <a:t> </a:t>
            </a:r>
            <a:r>
              <a:rPr lang="en-US" b="1" dirty="0" err="1" smtClean="0"/>
              <a:t>devamlılığı</a:t>
            </a:r>
            <a:r>
              <a:rPr lang="en-US" b="1" dirty="0" smtClean="0"/>
              <a:t> </a:t>
            </a:r>
            <a:r>
              <a:rPr lang="en-US" b="1" dirty="0" err="1" smtClean="0"/>
              <a:t>konusunda</a:t>
            </a:r>
            <a:r>
              <a:rPr lang="en-US" b="1" dirty="0" smtClean="0"/>
              <a:t> </a:t>
            </a:r>
            <a:r>
              <a:rPr lang="en-US" b="1" dirty="0" err="1" smtClean="0"/>
              <a:t>birliktelik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okulun</a:t>
            </a:r>
            <a:r>
              <a:rPr lang="en-US" b="1" dirty="0" smtClean="0"/>
              <a:t> </a:t>
            </a:r>
            <a:r>
              <a:rPr lang="en-US" b="1" dirty="0" err="1" smtClean="0"/>
              <a:t>önemli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araç</a:t>
            </a:r>
            <a:r>
              <a:rPr lang="en-US" b="1" dirty="0" smtClean="0"/>
              <a:t> </a:t>
            </a:r>
            <a:r>
              <a:rPr lang="en-US" b="1" dirty="0" err="1" smtClean="0"/>
              <a:t>olduğu</a:t>
            </a:r>
            <a:r>
              <a:rPr lang="en-US" b="1" dirty="0" smtClean="0"/>
              <a:t> </a:t>
            </a:r>
            <a:r>
              <a:rPr lang="en-US" b="1" dirty="0" err="1" smtClean="0"/>
              <a:t>belirtilmelidir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lvl="0"/>
            <a:r>
              <a:rPr lang="en-US" b="1" dirty="0" err="1" smtClean="0"/>
              <a:t>Gerektiği</a:t>
            </a:r>
            <a:r>
              <a:rPr lang="en-US" b="1" dirty="0" smtClean="0"/>
              <a:t> </a:t>
            </a:r>
            <a:r>
              <a:rPr lang="en-US" b="1" dirty="0" err="1" smtClean="0"/>
              <a:t>durumlarda</a:t>
            </a:r>
            <a:r>
              <a:rPr lang="en-US" b="1" dirty="0" smtClean="0"/>
              <a:t> </a:t>
            </a:r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profesyonel</a:t>
            </a:r>
            <a:r>
              <a:rPr lang="en-US" b="1" dirty="0" smtClean="0"/>
              <a:t>  </a:t>
            </a:r>
            <a:r>
              <a:rPr lang="en-US" b="1" dirty="0" err="1" smtClean="0"/>
              <a:t>destek</a:t>
            </a:r>
            <a:r>
              <a:rPr lang="en-US" b="1" dirty="0" smtClean="0"/>
              <a:t> </a:t>
            </a:r>
            <a:r>
              <a:rPr lang="en-US" b="1" dirty="0" err="1" smtClean="0"/>
              <a:t>almaları</a:t>
            </a:r>
            <a:r>
              <a:rPr lang="en-US" b="1" dirty="0" smtClean="0"/>
              <a:t> </a:t>
            </a:r>
            <a:r>
              <a:rPr lang="en-US" b="1" dirty="0" err="1" smtClean="0"/>
              <a:t>sağlanmalıdır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366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olayla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b="1" dirty="0" err="1"/>
              <a:t>öğretmenlerinin</a:t>
            </a:r>
            <a:r>
              <a:rPr lang="en-US" b="1" dirty="0"/>
              <a:t> </a:t>
            </a:r>
            <a:r>
              <a:rPr lang="en-US" b="1" dirty="0" err="1"/>
              <a:t>duygu</a:t>
            </a:r>
            <a:r>
              <a:rPr lang="en-US" b="1" dirty="0"/>
              <a:t> ve </a:t>
            </a:r>
            <a:r>
              <a:rPr lang="en-US" b="1" dirty="0" err="1"/>
              <a:t>düşüncelerininin</a:t>
            </a:r>
            <a:r>
              <a:rPr lang="en-US" b="1" dirty="0"/>
              <a:t> </a:t>
            </a:r>
            <a:r>
              <a:rPr lang="en-US" b="1" dirty="0" err="1"/>
              <a:t>farkına</a:t>
            </a:r>
            <a:r>
              <a:rPr lang="en-US" b="1" dirty="0"/>
              <a:t> </a:t>
            </a:r>
            <a:r>
              <a:rPr lang="en-US" b="1" dirty="0" err="1" smtClean="0"/>
              <a:t>varmalıdırlar</a:t>
            </a:r>
            <a:r>
              <a:rPr lang="en-US" b="1" dirty="0"/>
              <a:t>.</a:t>
            </a:r>
            <a:endParaRPr lang="tr-TR" b="1" dirty="0" smtClean="0">
              <a:effectLst/>
            </a:endParaRPr>
          </a:p>
          <a:p>
            <a:pPr lvl="0"/>
            <a:r>
              <a:rPr lang="en-US" dirty="0" err="1"/>
              <a:t>Olaydan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b="1" dirty="0" err="1"/>
              <a:t>üzüntü</a:t>
            </a:r>
            <a:r>
              <a:rPr lang="en-US" b="1" dirty="0"/>
              <a:t> , </a:t>
            </a:r>
            <a:endParaRPr lang="en-US" b="1" dirty="0" smtClean="0"/>
          </a:p>
          <a:p>
            <a:pPr lvl="0"/>
            <a:r>
              <a:rPr lang="en-US" b="1" dirty="0" err="1" smtClean="0"/>
              <a:t>endişe</a:t>
            </a:r>
            <a:r>
              <a:rPr lang="en-US" b="1" dirty="0"/>
              <a:t>, </a:t>
            </a:r>
            <a:endParaRPr lang="en-US" b="1" dirty="0" smtClean="0"/>
          </a:p>
          <a:p>
            <a:pPr lvl="0"/>
            <a:r>
              <a:rPr lang="en-US" b="1" dirty="0" err="1" smtClean="0"/>
              <a:t>korku</a:t>
            </a:r>
            <a:r>
              <a:rPr lang="en-US" b="1" dirty="0"/>
              <a:t>, </a:t>
            </a:r>
            <a:endParaRPr lang="en-US" b="1" dirty="0" smtClean="0"/>
          </a:p>
          <a:p>
            <a:pPr lvl="0"/>
            <a:r>
              <a:rPr lang="en-US" b="1" dirty="0" err="1" smtClean="0"/>
              <a:t>kızgınlık</a:t>
            </a:r>
            <a:r>
              <a:rPr lang="en-US" b="1" dirty="0" smtClean="0"/>
              <a:t> ve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/>
              <a:t>öfke</a:t>
            </a:r>
            <a:r>
              <a:rPr lang="en-US" b="1" dirty="0"/>
              <a:t> </a:t>
            </a:r>
            <a:r>
              <a:rPr lang="en-US" b="1" dirty="0" err="1"/>
              <a:t>hissedebilir</a:t>
            </a:r>
            <a:r>
              <a:rPr lang="en-US" b="1" dirty="0"/>
              <a:t>. </a:t>
            </a:r>
            <a:endParaRPr lang="en-US" b="1" dirty="0" smtClean="0"/>
          </a:p>
          <a:p>
            <a:pPr marL="0" lvl="0" indent="0">
              <a:buNone/>
            </a:pPr>
            <a:r>
              <a:rPr lang="en-US" dirty="0"/>
              <a:t>(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/>
              <a:t>normal </a:t>
            </a:r>
            <a:r>
              <a:rPr lang="en-US" dirty="0" err="1"/>
              <a:t>oldugunu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 smtClean="0"/>
              <a:t>etmelilerdir</a:t>
            </a:r>
            <a:r>
              <a:rPr lang="en-US" dirty="0" smtClean="0"/>
              <a:t>).</a:t>
            </a:r>
            <a:endParaRPr lang="tr-T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387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Uyku</a:t>
            </a:r>
            <a:r>
              <a:rPr lang="en-US" b="1" dirty="0" smtClean="0"/>
              <a:t> </a:t>
            </a:r>
            <a:r>
              <a:rPr lang="en-US" b="1" dirty="0" err="1" smtClean="0"/>
              <a:t>bozuklukları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davranış</a:t>
            </a:r>
            <a:r>
              <a:rPr lang="en-US" b="1" dirty="0" smtClean="0"/>
              <a:t> </a:t>
            </a:r>
            <a:r>
              <a:rPr lang="en-US" b="1" dirty="0" err="1" smtClean="0"/>
              <a:t>problemleri</a:t>
            </a:r>
            <a:r>
              <a:rPr lang="en-US" b="1" dirty="0" smtClean="0"/>
              <a:t> ve 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fiziksel</a:t>
            </a:r>
            <a:r>
              <a:rPr lang="en-US" b="1" dirty="0" smtClean="0"/>
              <a:t> </a:t>
            </a:r>
            <a:r>
              <a:rPr lang="en-US" b="1" dirty="0" err="1" smtClean="0"/>
              <a:t>rahatsızlıklar</a:t>
            </a:r>
            <a:r>
              <a:rPr lang="en-US" b="1" dirty="0" smtClean="0"/>
              <a:t> </a:t>
            </a:r>
            <a:r>
              <a:rPr lang="en-US" b="1" dirty="0" err="1" smtClean="0"/>
              <a:t>sonucu</a:t>
            </a:r>
            <a:r>
              <a:rPr lang="en-US" b="1" dirty="0" smtClean="0"/>
              <a:t> </a:t>
            </a:r>
            <a:r>
              <a:rPr lang="en-US" b="1" dirty="0" err="1" smtClean="0"/>
              <a:t>sürekli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uyarılmışlık</a:t>
            </a:r>
            <a:r>
              <a:rPr lang="en-US" b="1" dirty="0" smtClean="0"/>
              <a:t> </a:t>
            </a:r>
            <a:r>
              <a:rPr lang="en-US" b="1" dirty="0" err="1" smtClean="0"/>
              <a:t>hissli</a:t>
            </a:r>
            <a:r>
              <a:rPr lang="en-US" b="1" dirty="0" smtClean="0"/>
              <a:t> </a:t>
            </a:r>
            <a:r>
              <a:rPr lang="en-US" b="1" dirty="0" err="1" smtClean="0"/>
              <a:t>olabilir</a:t>
            </a:r>
            <a:r>
              <a:rPr lang="en-US" b="1" dirty="0" smtClean="0"/>
              <a:t>. </a:t>
            </a:r>
          </a:p>
          <a:p>
            <a:pPr lvl="0"/>
            <a:r>
              <a:rPr lang="en-US" b="1" dirty="0" err="1" smtClean="0"/>
              <a:t>Öğrenciler</a:t>
            </a:r>
            <a:r>
              <a:rPr lang="en-US" b="1" dirty="0" smtClean="0"/>
              <a:t> </a:t>
            </a:r>
            <a:r>
              <a:rPr lang="en-US" b="1" dirty="0" err="1" smtClean="0"/>
              <a:t>bu</a:t>
            </a:r>
            <a:r>
              <a:rPr lang="en-US" b="1" dirty="0" smtClean="0"/>
              <a:t> </a:t>
            </a:r>
            <a:r>
              <a:rPr lang="en-US" b="1" dirty="0" err="1" smtClean="0"/>
              <a:t>durumun</a:t>
            </a:r>
            <a:r>
              <a:rPr lang="en-US" b="1" dirty="0" smtClean="0"/>
              <a:t> </a:t>
            </a:r>
            <a:r>
              <a:rPr lang="en-US" b="1" dirty="0" err="1" smtClean="0"/>
              <a:t>kişiler</a:t>
            </a:r>
            <a:r>
              <a:rPr lang="en-US" b="1" dirty="0" smtClean="0"/>
              <a:t> </a:t>
            </a:r>
            <a:r>
              <a:rPr lang="en-US" b="1" dirty="0" err="1" smtClean="0"/>
              <a:t>arası</a:t>
            </a:r>
            <a:r>
              <a:rPr lang="en-US" b="1" dirty="0" smtClean="0"/>
              <a:t> </a:t>
            </a:r>
            <a:r>
              <a:rPr lang="en-US" b="1" dirty="0" err="1" smtClean="0"/>
              <a:t>farklılıklar</a:t>
            </a:r>
            <a:r>
              <a:rPr lang="en-US" b="1" dirty="0" smtClean="0"/>
              <a:t> </a:t>
            </a:r>
            <a:r>
              <a:rPr lang="en-US" b="1" dirty="0" err="1" smtClean="0"/>
              <a:t>gösterebilecegini</a:t>
            </a:r>
            <a:r>
              <a:rPr lang="en-US" b="1" dirty="0" smtClean="0"/>
              <a:t> </a:t>
            </a:r>
            <a:r>
              <a:rPr lang="en-US" b="1" dirty="0" err="1" smtClean="0"/>
              <a:t>bilmelidir</a:t>
            </a:r>
            <a:endParaRPr lang="tr-TR" b="1" dirty="0" smtClean="0">
              <a:effectLst/>
            </a:endParaRPr>
          </a:p>
          <a:p>
            <a:pPr lvl="0"/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941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normal,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yaşantıya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kalınarak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ve </a:t>
            </a:r>
            <a:r>
              <a:rPr lang="en-US" dirty="0" err="1" smtClean="0"/>
              <a:t>düşücelerini</a:t>
            </a:r>
            <a:r>
              <a:rPr lang="en-US" dirty="0" smtClean="0"/>
              <a:t> 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etmekten</a:t>
            </a:r>
            <a:r>
              <a:rPr lang="en-US" dirty="0" smtClean="0"/>
              <a:t> </a:t>
            </a:r>
            <a:r>
              <a:rPr lang="en-US" dirty="0" err="1" smtClean="0"/>
              <a:t>çekinmemelidir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lvl="0"/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varıp</a:t>
            </a:r>
            <a:r>
              <a:rPr lang="en-US" dirty="0" smtClean="0"/>
              <a:t>,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şikayetlerinde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 </a:t>
            </a:r>
            <a:r>
              <a:rPr lang="en-US" dirty="0" err="1" smtClean="0"/>
              <a:t>olmaz</a:t>
            </a:r>
            <a:r>
              <a:rPr lang="en-US" dirty="0" smtClean="0"/>
              <a:t> ve </a:t>
            </a:r>
            <a:r>
              <a:rPr lang="en-US" dirty="0" err="1" smtClean="0"/>
              <a:t>aksine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ederse</a:t>
            </a:r>
            <a:r>
              <a:rPr lang="en-US" dirty="0" smtClean="0"/>
              <a:t> ve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artarsa</a:t>
            </a:r>
            <a:r>
              <a:rPr lang="en-US" dirty="0" smtClean="0"/>
              <a:t> </a:t>
            </a:r>
            <a:r>
              <a:rPr lang="en-US" dirty="0" err="1" smtClean="0"/>
              <a:t>öğretmenlerine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bildirmelidir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463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Ailelerin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Çocuklara</a:t>
            </a:r>
            <a:r>
              <a:rPr lang="en-US" b="1" dirty="0" smtClean="0"/>
              <a:t> </a:t>
            </a:r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özellikleri</a:t>
            </a:r>
            <a:r>
              <a:rPr lang="en-US" b="1" dirty="0"/>
              <a:t> </a:t>
            </a:r>
            <a:r>
              <a:rPr lang="en-US" b="1" dirty="0" err="1"/>
              <a:t>dikkate</a:t>
            </a:r>
            <a:r>
              <a:rPr lang="en-US" b="1" dirty="0"/>
              <a:t> </a:t>
            </a:r>
            <a:r>
              <a:rPr lang="en-US" b="1" dirty="0" err="1"/>
              <a:t>alınarak</a:t>
            </a:r>
            <a:r>
              <a:rPr lang="en-US" b="1" dirty="0"/>
              <a:t>, </a:t>
            </a:r>
            <a:r>
              <a:rPr lang="en-US" b="1" dirty="0" err="1"/>
              <a:t>yaşanan</a:t>
            </a:r>
            <a:r>
              <a:rPr lang="en-US" b="1" dirty="0"/>
              <a:t>  </a:t>
            </a:r>
            <a:r>
              <a:rPr lang="en-US" b="1" dirty="0" err="1"/>
              <a:t>olayla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vermelidirler</a:t>
            </a:r>
            <a:r>
              <a:rPr lang="en-US" b="1" dirty="0"/>
              <a:t>.</a:t>
            </a:r>
            <a:endParaRPr lang="tr-TR" b="1" dirty="0" smtClean="0">
              <a:effectLst/>
            </a:endParaRPr>
          </a:p>
          <a:p>
            <a:pPr lvl="0"/>
            <a:r>
              <a:rPr lang="en-US" b="1" dirty="0" err="1"/>
              <a:t>Çocuklarını</a:t>
            </a:r>
            <a:r>
              <a:rPr lang="en-US" b="1" dirty="0"/>
              <a:t> </a:t>
            </a:r>
            <a:r>
              <a:rPr lang="en-US" b="1" dirty="0" err="1"/>
              <a:t>sevdiklerini</a:t>
            </a:r>
            <a:r>
              <a:rPr lang="en-US" b="1" dirty="0"/>
              <a:t>, </a:t>
            </a:r>
            <a:r>
              <a:rPr lang="en-US" b="1" dirty="0" err="1"/>
              <a:t>desteklediklerini</a:t>
            </a:r>
            <a:r>
              <a:rPr lang="en-US" b="1" dirty="0"/>
              <a:t> ve </a:t>
            </a:r>
            <a:r>
              <a:rPr lang="en-US" b="1" dirty="0" err="1"/>
              <a:t>koruyacaklarını</a:t>
            </a:r>
            <a:r>
              <a:rPr lang="en-US" b="1" dirty="0"/>
              <a:t> </a:t>
            </a:r>
            <a:r>
              <a:rPr lang="en-US" b="1" dirty="0" err="1"/>
              <a:t>ifade</a:t>
            </a:r>
            <a:r>
              <a:rPr lang="en-US" b="1" dirty="0"/>
              <a:t> </a:t>
            </a:r>
            <a:r>
              <a:rPr lang="en-US" b="1" dirty="0" err="1"/>
              <a:t>ederek</a:t>
            </a:r>
            <a:r>
              <a:rPr lang="en-US" b="1" dirty="0"/>
              <a:t> </a:t>
            </a:r>
            <a:r>
              <a:rPr lang="en-US" b="1" dirty="0" err="1"/>
              <a:t>onlarla</a:t>
            </a:r>
            <a:r>
              <a:rPr lang="en-US" b="1" dirty="0"/>
              <a:t> </a:t>
            </a:r>
            <a:r>
              <a:rPr lang="en-US" b="1" dirty="0" err="1"/>
              <a:t>daha</a:t>
            </a:r>
            <a:r>
              <a:rPr lang="en-US" b="1" dirty="0"/>
              <a:t> </a:t>
            </a:r>
            <a:r>
              <a:rPr lang="en-US" b="1" dirty="0" err="1"/>
              <a:t>çok</a:t>
            </a:r>
            <a:r>
              <a:rPr lang="en-US" b="1" dirty="0"/>
              <a:t> </a:t>
            </a:r>
            <a:r>
              <a:rPr lang="en-US" b="1" dirty="0" err="1"/>
              <a:t>zaman</a:t>
            </a:r>
            <a:r>
              <a:rPr lang="en-US" b="1" dirty="0"/>
              <a:t> </a:t>
            </a:r>
            <a:r>
              <a:rPr lang="en-US" b="1" dirty="0" err="1"/>
              <a:t>geçirmelidir</a:t>
            </a:r>
            <a:r>
              <a:rPr lang="en-US" b="1" dirty="0"/>
              <a:t>.</a:t>
            </a:r>
            <a:endParaRPr lang="tr-TR" b="1" dirty="0" smtClean="0">
              <a:effectLst/>
            </a:endParaRPr>
          </a:p>
          <a:p>
            <a:pPr lvl="0"/>
            <a:r>
              <a:rPr lang="en-US" b="1" dirty="0" err="1"/>
              <a:t>Özellikle</a:t>
            </a:r>
            <a:r>
              <a:rPr lang="en-US" b="1" dirty="0"/>
              <a:t> </a:t>
            </a:r>
            <a:r>
              <a:rPr lang="en-US" b="1" dirty="0" err="1"/>
              <a:t>küçük</a:t>
            </a:r>
            <a:r>
              <a:rPr lang="en-US" b="1" dirty="0"/>
              <a:t> </a:t>
            </a:r>
            <a:r>
              <a:rPr lang="en-US" b="1" dirty="0" err="1"/>
              <a:t>yaş</a:t>
            </a:r>
            <a:r>
              <a:rPr lang="en-US" b="1" dirty="0"/>
              <a:t> </a:t>
            </a:r>
            <a:r>
              <a:rPr lang="en-US" b="1" dirty="0" err="1"/>
              <a:t>grubunda</a:t>
            </a:r>
            <a:r>
              <a:rPr lang="en-US" b="1" dirty="0"/>
              <a:t> </a:t>
            </a:r>
            <a:r>
              <a:rPr lang="en-US" b="1" dirty="0" err="1"/>
              <a:t>fiziksel</a:t>
            </a:r>
            <a:r>
              <a:rPr lang="en-US" b="1" dirty="0"/>
              <a:t> </a:t>
            </a:r>
            <a:r>
              <a:rPr lang="en-US" b="1" dirty="0" err="1"/>
              <a:t>temas</a:t>
            </a:r>
            <a:r>
              <a:rPr lang="en-US" b="1" dirty="0"/>
              <a:t> </a:t>
            </a:r>
            <a:r>
              <a:rPr lang="en-US" b="1" dirty="0" err="1"/>
              <a:t>önemli</a:t>
            </a:r>
            <a:r>
              <a:rPr lang="en-US" b="1" dirty="0"/>
              <a:t> </a:t>
            </a:r>
            <a:r>
              <a:rPr lang="en-US" b="1" dirty="0" err="1"/>
              <a:t>olduğu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çocuklara</a:t>
            </a:r>
            <a:r>
              <a:rPr lang="en-US" b="1" dirty="0"/>
              <a:t> </a:t>
            </a:r>
            <a:r>
              <a:rPr lang="en-US" b="1" dirty="0" err="1"/>
              <a:t>sarılmaktan</a:t>
            </a:r>
            <a:r>
              <a:rPr lang="en-US" b="1" dirty="0"/>
              <a:t> </a:t>
            </a:r>
            <a:r>
              <a:rPr lang="en-US" b="1" dirty="0" err="1"/>
              <a:t>çekinmemelidir</a:t>
            </a:r>
            <a:r>
              <a:rPr lang="en-US" b="1" dirty="0"/>
              <a:t>.</a:t>
            </a:r>
            <a:endParaRPr lang="tr-TR" b="1" dirty="0" smtClean="0">
              <a:effectLst/>
            </a:endParaRPr>
          </a:p>
          <a:p>
            <a:pPr marL="0" indent="0">
              <a:buNone/>
            </a:pPr>
            <a:endParaRPr lang="tr-T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076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Ailelerin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Büyük</a:t>
            </a:r>
            <a:r>
              <a:rPr lang="en-US" b="1" dirty="0" smtClean="0"/>
              <a:t>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çocuklarla</a:t>
            </a:r>
            <a:r>
              <a:rPr lang="en-US" b="1" dirty="0" smtClean="0"/>
              <a:t> </a:t>
            </a:r>
            <a:r>
              <a:rPr lang="en-US" b="1" dirty="0" err="1" smtClean="0"/>
              <a:t>ayrıntılı</a:t>
            </a:r>
            <a:r>
              <a:rPr lang="en-US" b="1" dirty="0" smtClean="0"/>
              <a:t> </a:t>
            </a:r>
            <a:r>
              <a:rPr lang="en-US" b="1" dirty="0" err="1" smtClean="0"/>
              <a:t>konuşarak</a:t>
            </a:r>
            <a:r>
              <a:rPr lang="en-US" b="1" dirty="0" smtClean="0"/>
              <a:t>,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küçük</a:t>
            </a:r>
            <a:r>
              <a:rPr lang="en-US" b="1" dirty="0" smtClean="0"/>
              <a:t> </a:t>
            </a:r>
            <a:r>
              <a:rPr lang="en-US" b="1" dirty="0" err="1" smtClean="0"/>
              <a:t>yaş</a:t>
            </a:r>
            <a:r>
              <a:rPr lang="en-US" b="1" dirty="0" smtClean="0"/>
              <a:t> </a:t>
            </a:r>
            <a:r>
              <a:rPr lang="en-US" b="1" dirty="0" err="1" smtClean="0"/>
              <a:t>çocuklarla</a:t>
            </a:r>
            <a:r>
              <a:rPr lang="en-US" b="1" dirty="0" smtClean="0"/>
              <a:t> da </a:t>
            </a:r>
            <a:r>
              <a:rPr lang="en-US" b="1" dirty="0" err="1" smtClean="0"/>
              <a:t>resim</a:t>
            </a:r>
            <a:r>
              <a:rPr lang="en-US" b="1" dirty="0" smtClean="0"/>
              <a:t> ve </a:t>
            </a:r>
            <a:r>
              <a:rPr lang="en-US" b="1" dirty="0" err="1" smtClean="0"/>
              <a:t>benzeri</a:t>
            </a:r>
            <a:r>
              <a:rPr lang="en-US" b="1" dirty="0" smtClean="0"/>
              <a:t> </a:t>
            </a:r>
            <a:r>
              <a:rPr lang="en-US" b="1" dirty="0" err="1" smtClean="0"/>
              <a:t>yollarla</a:t>
            </a:r>
            <a:r>
              <a:rPr lang="en-US" b="1" dirty="0" smtClean="0"/>
              <a:t> </a:t>
            </a:r>
          </a:p>
          <a:p>
            <a:pPr lvl="0"/>
            <a:r>
              <a:rPr lang="en-US" b="1" dirty="0" err="1" smtClean="0"/>
              <a:t>duygu</a:t>
            </a:r>
            <a:r>
              <a:rPr lang="en-US" b="1" dirty="0" smtClean="0"/>
              <a:t> ve </a:t>
            </a:r>
            <a:r>
              <a:rPr lang="en-US" b="1" dirty="0" err="1" smtClean="0"/>
              <a:t>düşüncelerini</a:t>
            </a:r>
            <a:r>
              <a:rPr lang="en-US" b="1" dirty="0" smtClean="0"/>
              <a:t> </a:t>
            </a:r>
            <a:r>
              <a:rPr lang="en-US" b="1" dirty="0" err="1" smtClean="0"/>
              <a:t>ifade</a:t>
            </a:r>
            <a:r>
              <a:rPr lang="en-US" b="1" dirty="0" smtClean="0"/>
              <a:t> </a:t>
            </a:r>
            <a:r>
              <a:rPr lang="en-US" b="1" dirty="0" err="1" smtClean="0"/>
              <a:t>etmeleri</a:t>
            </a:r>
            <a:r>
              <a:rPr lang="en-US" b="1" dirty="0" smtClean="0"/>
              <a:t> </a:t>
            </a:r>
            <a:r>
              <a:rPr lang="en-US" b="1" dirty="0" err="1" smtClean="0"/>
              <a:t>sağlanmalıdır</a:t>
            </a:r>
            <a:r>
              <a:rPr lang="en-US" dirty="0" smtClean="0"/>
              <a:t>.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02067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Afet Travmasını önlemede </a:t>
            </a:r>
            <a:r>
              <a:rPr lang="en-US" b="1" dirty="0" err="1" smtClean="0"/>
              <a:t>Ailelerin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Ev</a:t>
            </a:r>
            <a:r>
              <a:rPr lang="en-US" b="1" dirty="0" smtClean="0"/>
              <a:t> ve </a:t>
            </a:r>
            <a:r>
              <a:rPr lang="en-US" b="1" dirty="0" err="1" smtClean="0"/>
              <a:t>okul</a:t>
            </a:r>
            <a:r>
              <a:rPr lang="en-US" b="1" dirty="0" smtClean="0"/>
              <a:t> </a:t>
            </a:r>
            <a:r>
              <a:rPr lang="en-US" b="1" dirty="0" err="1" smtClean="0"/>
              <a:t>yaşantısından</a:t>
            </a:r>
            <a:r>
              <a:rPr lang="en-US" b="1" dirty="0" smtClean="0"/>
              <a:t> </a:t>
            </a:r>
            <a:r>
              <a:rPr lang="en-US" b="1" dirty="0" err="1" smtClean="0"/>
              <a:t>beklentiler</a:t>
            </a:r>
            <a:r>
              <a:rPr lang="en-US" b="1" dirty="0" smtClean="0"/>
              <a:t> </a:t>
            </a:r>
            <a:r>
              <a:rPr lang="en-US" b="1" dirty="0" err="1" smtClean="0"/>
              <a:t>yüksek</a:t>
            </a:r>
            <a:r>
              <a:rPr lang="en-US" b="1" dirty="0" smtClean="0"/>
              <a:t> </a:t>
            </a:r>
            <a:r>
              <a:rPr lang="en-US" b="1" dirty="0" err="1" smtClean="0"/>
              <a:t>olmamakla</a:t>
            </a:r>
            <a:r>
              <a:rPr lang="en-US" b="1" dirty="0" smtClean="0"/>
              <a:t> </a:t>
            </a:r>
            <a:r>
              <a:rPr lang="en-US" b="1" dirty="0" err="1" smtClean="0"/>
              <a:t>birlikte</a:t>
            </a:r>
            <a:r>
              <a:rPr lang="en-US" b="1" dirty="0" smtClean="0"/>
              <a:t> </a:t>
            </a:r>
            <a:r>
              <a:rPr lang="en-US" b="1" dirty="0" err="1" smtClean="0"/>
              <a:t>çocukların</a:t>
            </a:r>
            <a:r>
              <a:rPr lang="en-US" b="1" dirty="0" smtClean="0"/>
              <a:t> </a:t>
            </a:r>
            <a:r>
              <a:rPr lang="en-US" b="1" dirty="0" err="1" smtClean="0"/>
              <a:t>okula</a:t>
            </a:r>
            <a:r>
              <a:rPr lang="en-US" b="1" dirty="0" smtClean="0"/>
              <a:t> </a:t>
            </a:r>
            <a:r>
              <a:rPr lang="en-US" b="1" dirty="0" err="1" smtClean="0"/>
              <a:t>devam</a:t>
            </a:r>
            <a:r>
              <a:rPr lang="en-US" b="1" dirty="0" smtClean="0"/>
              <a:t> </a:t>
            </a:r>
            <a:r>
              <a:rPr lang="en-US" b="1" dirty="0" err="1" smtClean="0"/>
              <a:t>etmeleri</a:t>
            </a:r>
            <a:r>
              <a:rPr lang="en-US" b="1" dirty="0" smtClean="0"/>
              <a:t> </a:t>
            </a:r>
            <a:r>
              <a:rPr lang="en-US" b="1" dirty="0" err="1" smtClean="0"/>
              <a:t>sağlanmalı</a:t>
            </a:r>
            <a:r>
              <a:rPr lang="en-US" b="1" dirty="0" smtClean="0"/>
              <a:t> ve </a:t>
            </a:r>
            <a:r>
              <a:rPr lang="en-US" b="1" dirty="0" err="1" smtClean="0"/>
              <a:t>teşvik</a:t>
            </a:r>
            <a:r>
              <a:rPr lang="en-US" b="1" dirty="0" smtClean="0"/>
              <a:t> </a:t>
            </a:r>
            <a:r>
              <a:rPr lang="en-US" b="1" dirty="0" err="1" smtClean="0"/>
              <a:t>edilmelidir</a:t>
            </a:r>
            <a:r>
              <a:rPr lang="en-US" b="1" dirty="0" smtClean="0"/>
              <a:t>.</a:t>
            </a:r>
            <a:endParaRPr lang="tr-TR" b="1" dirty="0" smtClean="0"/>
          </a:p>
          <a:p>
            <a:pPr lvl="0"/>
            <a:r>
              <a:rPr lang="en-US" dirty="0" err="1" smtClean="0"/>
              <a:t>Çocuklarına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edebilmek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kendilerinin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kalmak</a:t>
            </a:r>
            <a:r>
              <a:rPr lang="en-US" dirty="0" smtClean="0"/>
              <a:t> </a:t>
            </a:r>
            <a:r>
              <a:rPr lang="en-US" dirty="0" err="1" smtClean="0"/>
              <a:t>zorunda</a:t>
            </a:r>
            <a:r>
              <a:rPr lang="en-US" dirty="0" smtClean="0"/>
              <a:t> </a:t>
            </a:r>
            <a:r>
              <a:rPr lang="en-US" dirty="0" err="1" smtClean="0"/>
              <a:t>olduklarını</a:t>
            </a:r>
            <a:r>
              <a:rPr lang="en-US" dirty="0" smtClean="0"/>
              <a:t> </a:t>
            </a:r>
            <a:r>
              <a:rPr lang="en-US" dirty="0" err="1" smtClean="0"/>
              <a:t>bilerek</a:t>
            </a:r>
            <a:r>
              <a:rPr lang="en-US" dirty="0" smtClean="0"/>
              <a:t>, </a:t>
            </a:r>
            <a:r>
              <a:rPr lang="en-US" dirty="0" err="1" smtClean="0"/>
              <a:t>kendilerinde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problem 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giderme</a:t>
            </a:r>
            <a:r>
              <a:rPr lang="en-US" dirty="0" smtClean="0"/>
              <a:t> </a:t>
            </a:r>
            <a:r>
              <a:rPr lang="en-US" dirty="0" err="1" smtClean="0"/>
              <a:t>yollarını</a:t>
            </a:r>
            <a:r>
              <a:rPr lang="en-US" dirty="0" smtClean="0"/>
              <a:t> </a:t>
            </a:r>
            <a:r>
              <a:rPr lang="en-US" dirty="0" err="1" smtClean="0"/>
              <a:t>bulmalıdırlar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6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Doğal</a:t>
            </a:r>
            <a:r>
              <a:rPr lang="en-US" b="1" dirty="0" smtClean="0"/>
              <a:t> </a:t>
            </a:r>
            <a:r>
              <a:rPr lang="en-US" b="1" dirty="0" err="1" smtClean="0"/>
              <a:t>Afet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İlgili</a:t>
            </a:r>
            <a:r>
              <a:rPr lang="en-US" b="1" dirty="0" smtClean="0"/>
              <a:t> </a:t>
            </a:r>
            <a:r>
              <a:rPr lang="en-US" b="1" dirty="0" err="1" smtClean="0"/>
              <a:t>Kavramlar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en-US" dirty="0"/>
              <a:t> 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yaşamını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ve </a:t>
            </a:r>
            <a:r>
              <a:rPr lang="en-US" dirty="0" err="1"/>
              <a:t>olumsuz</a:t>
            </a:r>
            <a:r>
              <a:rPr lang="en-US" dirty="0"/>
              <a:t>  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ve </a:t>
            </a:r>
            <a:r>
              <a:rPr lang="en-US" dirty="0" err="1"/>
              <a:t>sosyal</a:t>
            </a:r>
            <a:r>
              <a:rPr lang="en-US" dirty="0"/>
              <a:t> </a:t>
            </a:r>
            <a:endParaRPr lang="tr-TR" dirty="0"/>
          </a:p>
          <a:p>
            <a:r>
              <a:rPr lang="en-US" dirty="0"/>
              <a:t>   </a:t>
            </a:r>
            <a:r>
              <a:rPr lang="en-US" dirty="0" err="1"/>
              <a:t>kayıplar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etkileye.n</a:t>
            </a:r>
            <a:r>
              <a:rPr lang="en-US" dirty="0"/>
              <a:t>  normal </a:t>
            </a:r>
            <a:r>
              <a:rPr lang="en-US" dirty="0" err="1"/>
              <a:t>hayatı</a:t>
            </a:r>
            <a:r>
              <a:rPr lang="en-US" dirty="0"/>
              <a:t> </a:t>
            </a:r>
            <a:r>
              <a:rPr lang="en-US" dirty="0" err="1"/>
              <a:t>durduran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kesintiye</a:t>
            </a:r>
            <a:r>
              <a:rPr lang="en-US" dirty="0"/>
              <a:t> </a:t>
            </a:r>
            <a:r>
              <a:rPr lang="en-US" dirty="0" err="1"/>
              <a:t>uğratan</a:t>
            </a:r>
            <a:r>
              <a:rPr lang="en-US" dirty="0"/>
              <a:t> ve </a:t>
            </a:r>
            <a:r>
              <a:rPr lang="en-US" dirty="0" err="1"/>
              <a:t>etkilenen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başetme</a:t>
            </a:r>
            <a:r>
              <a:rPr lang="en-US" dirty="0"/>
              <a:t> </a:t>
            </a:r>
            <a:r>
              <a:rPr lang="en-US" dirty="0" err="1"/>
              <a:t>kapasiterinin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olaylan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tanımlanmaktadır</a:t>
            </a:r>
            <a:r>
              <a:rPr lang="en-US" dirty="0"/>
              <a:t> {T.C </a:t>
            </a:r>
            <a:r>
              <a:rPr lang="en-US" dirty="0" err="1"/>
              <a:t>Kalkınma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, 2014).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604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600" smtClean="0"/>
          </a:p>
          <a:p>
            <a:r>
              <a:rPr lang="en-US" sz="6600" smtClean="0"/>
              <a:t>TEŞEKKÜRLER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698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Oluşumları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 </a:t>
            </a:r>
            <a:r>
              <a:rPr lang="en-US" dirty="0" err="1"/>
              <a:t>olaylarına</a:t>
            </a:r>
            <a:r>
              <a:rPr lang="en-US" dirty="0"/>
              <a:t> </a:t>
            </a:r>
            <a:r>
              <a:rPr lang="en-US" dirty="0" err="1"/>
              <a:t>dayanan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afetler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başta</a:t>
            </a:r>
            <a:r>
              <a:rPr lang="en-US" b="1" dirty="0" smtClean="0"/>
              <a:t> </a:t>
            </a:r>
            <a:r>
              <a:rPr lang="en-US" b="1" dirty="0" err="1" smtClean="0"/>
              <a:t>deprem</a:t>
            </a:r>
            <a:r>
              <a:rPr lang="en-US" b="1" dirty="0" smtClean="0"/>
              <a:t> </a:t>
            </a:r>
            <a:r>
              <a:rPr lang="en-US" b="1" dirty="0" err="1" smtClean="0"/>
              <a:t>olmak</a:t>
            </a:r>
            <a:r>
              <a:rPr lang="en-US" b="1" dirty="0" smtClean="0"/>
              <a:t> </a:t>
            </a:r>
            <a:r>
              <a:rPr lang="en-US" b="1" dirty="0" err="1" smtClean="0"/>
              <a:t>üzere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sel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toprak</a:t>
            </a:r>
            <a:r>
              <a:rPr lang="en-US" b="1" dirty="0" smtClean="0"/>
              <a:t> </a:t>
            </a:r>
            <a:r>
              <a:rPr lang="en-US" b="1" dirty="0" err="1" smtClean="0"/>
              <a:t>kayması</a:t>
            </a:r>
            <a:r>
              <a:rPr lang="en-US" b="1" dirty="0" smtClean="0"/>
              <a:t> (</a:t>
            </a:r>
            <a:r>
              <a:rPr lang="en-US" b="1" dirty="0" err="1" smtClean="0"/>
              <a:t>heyelan</a:t>
            </a:r>
            <a:r>
              <a:rPr lang="en-US" b="1" dirty="0" smtClean="0"/>
              <a:t>), </a:t>
            </a:r>
          </a:p>
          <a:p>
            <a:r>
              <a:rPr lang="en-US" b="1" dirty="0" err="1" smtClean="0"/>
              <a:t>yangın</a:t>
            </a:r>
            <a:r>
              <a:rPr lang="en-US" b="1" dirty="0" smtClean="0"/>
              <a:t> ve </a:t>
            </a:r>
            <a:r>
              <a:rPr lang="en-US" b="1" dirty="0" err="1" smtClean="0"/>
              <a:t>kuraklıktır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1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Türkiye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coğrafi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konumu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jeolojik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yapısı</a:t>
            </a:r>
            <a:r>
              <a:rPr lang="en-US" b="1" dirty="0">
                <a:solidFill>
                  <a:srgbClr val="FF0000"/>
                </a:solidFill>
              </a:rPr>
              <a:t> ve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iklim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özelliklerinden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dolayı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sık</a:t>
            </a:r>
            <a:r>
              <a:rPr lang="en-US" b="1" dirty="0" smtClean="0"/>
              <a:t> </a:t>
            </a:r>
            <a:r>
              <a:rPr lang="en-US" b="1" dirty="0" err="1"/>
              <a:t>sık</a:t>
            </a:r>
            <a:r>
              <a:rPr lang="en-US" b="1" dirty="0"/>
              <a:t> </a:t>
            </a:r>
            <a:r>
              <a:rPr lang="en-US" b="1" dirty="0" err="1"/>
              <a:t>depremler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 err="1"/>
              <a:t>kuraklıklar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şiddetli</a:t>
            </a:r>
            <a:r>
              <a:rPr lang="en-US" b="1" dirty="0" smtClean="0"/>
              <a:t> </a:t>
            </a:r>
            <a:r>
              <a:rPr lang="en-US" b="1" dirty="0" err="1"/>
              <a:t>yağış</a:t>
            </a:r>
            <a:r>
              <a:rPr lang="en-US" b="1" dirty="0"/>
              <a:t> ve </a:t>
            </a:r>
            <a:endParaRPr lang="en-US" b="1" dirty="0" smtClean="0"/>
          </a:p>
          <a:p>
            <a:r>
              <a:rPr lang="en-US" b="1" dirty="0" smtClean="0"/>
              <a:t>seller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heyelanlar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endParaRPr lang="en-US" b="1" dirty="0" smtClean="0"/>
          </a:p>
          <a:p>
            <a:r>
              <a:rPr lang="en-US" b="1" dirty="0" err="1" smtClean="0"/>
              <a:t>orman</a:t>
            </a:r>
            <a:r>
              <a:rPr lang="en-US" b="1" dirty="0" smtClean="0"/>
              <a:t> </a:t>
            </a:r>
            <a:r>
              <a:rPr lang="en-US" b="1" dirty="0" err="1"/>
              <a:t>yangınları</a:t>
            </a:r>
            <a:r>
              <a:rPr lang="en-US" b="1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karşılaşmaktadır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1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Mevcut</a:t>
            </a:r>
            <a:r>
              <a:rPr lang="en-US" dirty="0"/>
              <a:t> can ve mal </a:t>
            </a:r>
            <a:r>
              <a:rPr lang="en-US" dirty="0" err="1" smtClean="0"/>
              <a:t>kayıpları</a:t>
            </a:r>
            <a:r>
              <a:rPr lang="en-US" dirty="0" smtClean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alındığında</a:t>
            </a:r>
            <a:r>
              <a:rPr lang="en-US" dirty="0"/>
              <a:t> </a:t>
            </a:r>
            <a:r>
              <a:rPr lang="en-US" dirty="0" err="1"/>
              <a:t>Türkiye'de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deprem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heyelan</a:t>
            </a:r>
            <a:r>
              <a:rPr lang="en-US" dirty="0" smtClean="0"/>
              <a:t> ve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 ilk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sırayı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8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1911</Words>
  <Application>Microsoft Office PowerPoint</Application>
  <PresentationFormat>Ekran Gösterisi (4:3)</PresentationFormat>
  <Paragraphs>330</Paragraphs>
  <Slides>60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3" baseType="lpstr">
      <vt:lpstr>Arial</vt:lpstr>
      <vt:lpstr>Calibri</vt:lpstr>
      <vt:lpstr>Office Theme</vt:lpstr>
      <vt:lpstr>Doğal Afet Travması</vt:lpstr>
      <vt:lpstr>Doğal Afetler</vt:lpstr>
      <vt:lpstr>Doğal Afetler</vt:lpstr>
      <vt:lpstr>Türkiye </vt:lpstr>
      <vt:lpstr>PowerPoint Sunusu</vt:lpstr>
      <vt:lpstr>Doğal Afet ile İlgili Kavramlar </vt:lpstr>
      <vt:lpstr>Oluşumları tabiat olaylarına dayanan doğal afetler: </vt:lpstr>
      <vt:lpstr>Türkiye </vt:lpstr>
      <vt:lpstr>Mevcut can ve mal kayıpları dikkate alındığında Türkiye'de </vt:lpstr>
      <vt:lpstr>Deprem, </vt:lpstr>
      <vt:lpstr>Heyelan, </vt:lpstr>
      <vt:lpstr> Sel </vt:lpstr>
      <vt:lpstr>Ani su taşkınlarının neden olduğu sel, </vt:lpstr>
      <vt:lpstr>Kuraklık , </vt:lpstr>
      <vt:lpstr>Yangın, </vt:lpstr>
      <vt:lpstr>Yangın</vt:lpstr>
      <vt:lpstr>Doğal afet</vt:lpstr>
      <vt:lpstr>Örneğin</vt:lpstr>
      <vt:lpstr>PowerPoint Sunusu</vt:lpstr>
      <vt:lpstr> Doğal Afetlerin Bireysel ve Toplumsal Etkileri </vt:lpstr>
      <vt:lpstr>Afetler </vt:lpstr>
      <vt:lpstr>Doğal afetlerin bireyler ve toplum üzerine genel etkileri: </vt:lpstr>
      <vt:lpstr>Doğal afetler bireylerde, </vt:lpstr>
      <vt:lpstr>PowerPoint Sunusu</vt:lpstr>
      <vt:lpstr>Doğal afetler</vt:lpstr>
      <vt:lpstr>Afetler</vt:lpstr>
      <vt:lpstr> Doğal Afete Maruz Kalanların Yaşayacağı Olası Psikolojik Olumsuzluklar </vt:lpstr>
      <vt:lpstr>Travma sonrası bireyler tepkilerini </vt:lpstr>
      <vt:lpstr>Doğal afete maruz kalanların yaşadığı yaygın psikolojik olumsuzluklar</vt:lpstr>
      <vt:lpstr>Doğal Afet ve Travma </vt:lpstr>
      <vt:lpstr>Doğal Afet ve Travma </vt:lpstr>
      <vt:lpstr>Doğal Afete Maruz Kalanların Travmaya Bağlı gelişimsel dönemlerine tepkileri </vt:lpstr>
      <vt:lpstr>Fizyolojik ve Psikolojik Tepkiler </vt:lpstr>
      <vt:lpstr>MEB'e (2017) göre travmaya bağlı olarak gelişim dönemleri </vt:lpstr>
      <vt:lpstr>0-3 Yaş Döneminde </vt:lpstr>
      <vt:lpstr>0-3 Yaş Döneminde </vt:lpstr>
      <vt:lpstr>0-3 Yaş Döneminde</vt:lpstr>
      <vt:lpstr>4-6 Yaş Döneminde </vt:lpstr>
      <vt:lpstr>4-6 Yaş Döneminde </vt:lpstr>
      <vt:lpstr>4-6 Yaş Döneminde</vt:lpstr>
      <vt:lpstr>7-12 yaş döneminde</vt:lpstr>
      <vt:lpstr>7-12 yaş döneminde</vt:lpstr>
      <vt:lpstr>7-12 yaş döneminde</vt:lpstr>
      <vt:lpstr>13-18 Yaş Döneminde </vt:lpstr>
      <vt:lpstr>13-18 Yaş Döneminde</vt:lpstr>
      <vt:lpstr>13-18 Yaş Döneminde </vt:lpstr>
      <vt:lpstr>13-18 Yaş Döneminde</vt:lpstr>
      <vt:lpstr>Tüm bu olumsuz belirtiler</vt:lpstr>
      <vt:lpstr>Doğal Afet Travmasının Önlenmesinde Yapılması Gerekenler </vt:lpstr>
      <vt:lpstr> Doğal Afet Travmasını önlemede Öğretmenlerin Yapması Gerekenler </vt:lpstr>
      <vt:lpstr>Doğal Afet Travmasını önlemede Öğretmenlerin Yapması Gerekenler</vt:lpstr>
      <vt:lpstr>Doğal Afet Travmasını önlemede Öğretmenlerin Yapması Gerekenler</vt:lpstr>
      <vt:lpstr>Doğal Afet Travmasını önlemede Öğretmenlerin Yapması Gerekenler</vt:lpstr>
      <vt:lpstr>Doğal Afet Travmasını önlemede Öğrencilerin Yapması Gerekenler</vt:lpstr>
      <vt:lpstr>Doğal Afet Travmasını önlemede Öğrencilerin Yapması Gerekenler</vt:lpstr>
      <vt:lpstr>Doğal Afet Travmasını önlemede Öğrencilerin Yapması Gerekenler</vt:lpstr>
      <vt:lpstr>Doğal Afet Travmasını önlemede Ailelerin Yapması Gerekenler </vt:lpstr>
      <vt:lpstr>Doğal Afet Travmasını önlemede Ailelerin Yapması Gerekenler</vt:lpstr>
      <vt:lpstr>Doğal Afet Travmasını önlemede Ailelerin Yapması Gerekenler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Yasemin</dc:creator>
  <cp:lastModifiedBy>ronaldinho424</cp:lastModifiedBy>
  <cp:revision>62</cp:revision>
  <dcterms:created xsi:type="dcterms:W3CDTF">2018-12-02T20:55:31Z</dcterms:created>
  <dcterms:modified xsi:type="dcterms:W3CDTF">2019-09-03T08:06:49Z</dcterms:modified>
</cp:coreProperties>
</file>