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256" r:id="rId2"/>
    <p:sldId id="257" r:id="rId3"/>
    <p:sldId id="258" r:id="rId4"/>
    <p:sldId id="259" r:id="rId5"/>
    <p:sldId id="266" r:id="rId6"/>
    <p:sldId id="267" r:id="rId7"/>
    <p:sldId id="268" r:id="rId8"/>
    <p:sldId id="270" r:id="rId9"/>
    <p:sldId id="271" r:id="rId10"/>
    <p:sldId id="272" r:id="rId11"/>
    <p:sldId id="273" r:id="rId12"/>
    <p:sldId id="274" r:id="rId13"/>
    <p:sldId id="275" r:id="rId14"/>
    <p:sldId id="269" r:id="rId15"/>
    <p:sldId id="276" r:id="rId16"/>
    <p:sldId id="277" r:id="rId17"/>
    <p:sldId id="279" r:id="rId18"/>
    <p:sldId id="278" r:id="rId19"/>
    <p:sldId id="260" r:id="rId20"/>
    <p:sldId id="280" r:id="rId21"/>
    <p:sldId id="281" r:id="rId22"/>
    <p:sldId id="286" r:id="rId23"/>
    <p:sldId id="282" r:id="rId24"/>
    <p:sldId id="285" r:id="rId25"/>
    <p:sldId id="284" r:id="rId26"/>
    <p:sldId id="283" r:id="rId27"/>
    <p:sldId id="263" r:id="rId28"/>
    <p:sldId id="287" r:id="rId29"/>
    <p:sldId id="262" r:id="rId30"/>
    <p:sldId id="264" r:id="rId31"/>
    <p:sldId id="265" r:id="rId32"/>
    <p:sldId id="261" r:id="rId33"/>
    <p:sldId id="291" r:id="rId34"/>
    <p:sldId id="298" r:id="rId35"/>
    <p:sldId id="299" r:id="rId36"/>
    <p:sldId id="290" r:id="rId37"/>
    <p:sldId id="289" r:id="rId38"/>
    <p:sldId id="295" r:id="rId39"/>
    <p:sldId id="296" r:id="rId40"/>
    <p:sldId id="297" r:id="rId41"/>
    <p:sldId id="292" r:id="rId42"/>
    <p:sldId id="300" r:id="rId43"/>
    <p:sldId id="337" r:id="rId44"/>
    <p:sldId id="288" r:id="rId45"/>
    <p:sldId id="301" r:id="rId46"/>
    <p:sldId id="303" r:id="rId47"/>
    <p:sldId id="302" r:id="rId48"/>
    <p:sldId id="347" r:id="rId49"/>
    <p:sldId id="346" r:id="rId50"/>
    <p:sldId id="338" r:id="rId51"/>
    <p:sldId id="339" r:id="rId52"/>
    <p:sldId id="308" r:id="rId53"/>
    <p:sldId id="307" r:id="rId54"/>
    <p:sldId id="321" r:id="rId55"/>
    <p:sldId id="306" r:id="rId56"/>
    <p:sldId id="305" r:id="rId57"/>
    <p:sldId id="304" r:id="rId58"/>
    <p:sldId id="309" r:id="rId59"/>
    <p:sldId id="316" r:id="rId60"/>
    <p:sldId id="318" r:id="rId61"/>
    <p:sldId id="319" r:id="rId62"/>
    <p:sldId id="320" r:id="rId63"/>
    <p:sldId id="322" r:id="rId64"/>
    <p:sldId id="340" r:id="rId65"/>
    <p:sldId id="341" r:id="rId66"/>
    <p:sldId id="342" r:id="rId67"/>
    <p:sldId id="343" r:id="rId68"/>
    <p:sldId id="344" r:id="rId69"/>
    <p:sldId id="345" r:id="rId70"/>
    <p:sldId id="324" r:id="rId71"/>
    <p:sldId id="325" r:id="rId72"/>
    <p:sldId id="327" r:id="rId73"/>
    <p:sldId id="326" r:id="rId74"/>
    <p:sldId id="328" r:id="rId75"/>
    <p:sldId id="329" r:id="rId76"/>
    <p:sldId id="330" r:id="rId77"/>
    <p:sldId id="331" r:id="rId78"/>
    <p:sldId id="332" r:id="rId79"/>
    <p:sldId id="333" r:id="rId80"/>
    <p:sldId id="334" r:id="rId81"/>
    <p:sldId id="335"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84BDE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_rels/data18.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1EF6F-B67D-4669-9265-D3F6E5399C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693FF8AA-6911-4698-A0ED-CCD5A87F9B6D}">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ltLang="tr-TR" dirty="0" smtClean="0">
              <a:latin typeface="Calibri" panose="020F0502020204030204" pitchFamily="34" charset="0"/>
            </a:rPr>
            <a:t>1. Fiziksel ihmal</a:t>
          </a:r>
        </a:p>
      </dgm:t>
    </dgm:pt>
    <dgm:pt modelId="{109A1347-5F6D-402C-9980-96B2CC1A18F7}" type="parTrans" cxnId="{3900E3C0-9AD8-4D48-84BB-7D05B234F2FF}">
      <dgm:prSet/>
      <dgm:spPr/>
      <dgm:t>
        <a:bodyPr/>
        <a:lstStyle/>
        <a:p>
          <a:endParaRPr lang="tr-TR"/>
        </a:p>
      </dgm:t>
    </dgm:pt>
    <dgm:pt modelId="{CA308E23-34ED-4F02-8999-A8EADCA49B63}" type="sibTrans" cxnId="{3900E3C0-9AD8-4D48-84BB-7D05B234F2FF}">
      <dgm:prSet/>
      <dgm:spPr/>
      <dgm:t>
        <a:bodyPr/>
        <a:lstStyle/>
        <a:p>
          <a:endParaRPr lang="tr-TR"/>
        </a:p>
      </dgm:t>
    </dgm:pt>
    <dgm:pt modelId="{2DE8C4D2-2567-4693-991A-259A6CBED4D2}">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ltLang="tr-TR" dirty="0" smtClean="0">
              <a:latin typeface="Calibri" panose="020F0502020204030204" pitchFamily="34" charset="0"/>
            </a:rPr>
            <a:t>2. Eğitsel ihmal</a:t>
          </a:r>
        </a:p>
      </dgm:t>
    </dgm:pt>
    <dgm:pt modelId="{F3B7E9E0-7808-4CA9-B5E8-E935C91ED80D}" type="parTrans" cxnId="{92990A5E-8FAC-483C-8EE0-0730F5E45562}">
      <dgm:prSet/>
      <dgm:spPr/>
      <dgm:t>
        <a:bodyPr/>
        <a:lstStyle/>
        <a:p>
          <a:endParaRPr lang="tr-TR"/>
        </a:p>
      </dgm:t>
    </dgm:pt>
    <dgm:pt modelId="{B17E9922-AC36-4191-8F18-4AEBF1A44287}" type="sibTrans" cxnId="{92990A5E-8FAC-483C-8EE0-0730F5E45562}">
      <dgm:prSet/>
      <dgm:spPr/>
      <dgm:t>
        <a:bodyPr/>
        <a:lstStyle/>
        <a:p>
          <a:endParaRPr lang="tr-TR"/>
        </a:p>
      </dgm:t>
    </dgm:pt>
    <dgm:pt modelId="{9279E8E1-3942-4F70-9F6B-5FF55C189A34}">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ltLang="tr-TR" dirty="0" smtClean="0">
              <a:latin typeface="Calibri" panose="020F0502020204030204" pitchFamily="34" charset="0"/>
            </a:rPr>
            <a:t>3. Duygusal ihmal</a:t>
          </a:r>
        </a:p>
      </dgm:t>
    </dgm:pt>
    <dgm:pt modelId="{F999EB21-29F8-4B7C-8D7E-FA2F016BA890}" type="parTrans" cxnId="{5F17A530-FD71-4FF8-A3B8-94B813A7E05C}">
      <dgm:prSet/>
      <dgm:spPr/>
      <dgm:t>
        <a:bodyPr/>
        <a:lstStyle/>
        <a:p>
          <a:endParaRPr lang="tr-TR"/>
        </a:p>
      </dgm:t>
    </dgm:pt>
    <dgm:pt modelId="{CCA2CE42-A7E3-4ADB-8E1C-BD80D951AC56}" type="sibTrans" cxnId="{5F17A530-FD71-4FF8-A3B8-94B813A7E05C}">
      <dgm:prSet/>
      <dgm:spPr/>
      <dgm:t>
        <a:bodyPr/>
        <a:lstStyle/>
        <a:p>
          <a:endParaRPr lang="tr-TR"/>
        </a:p>
      </dgm:t>
    </dgm:pt>
    <dgm:pt modelId="{7D32B5AF-0CA0-4502-8D20-79F493B548C6}" type="pres">
      <dgm:prSet presAssocID="{29B1EF6F-B67D-4669-9265-D3F6E5399CC3}" presName="linear" presStyleCnt="0">
        <dgm:presLayoutVars>
          <dgm:dir/>
          <dgm:animLvl val="lvl"/>
          <dgm:resizeHandles val="exact"/>
        </dgm:presLayoutVars>
      </dgm:prSet>
      <dgm:spPr/>
      <dgm:t>
        <a:bodyPr/>
        <a:lstStyle/>
        <a:p>
          <a:endParaRPr lang="tr-TR"/>
        </a:p>
      </dgm:t>
    </dgm:pt>
    <dgm:pt modelId="{8245C4C2-0B0F-4AE8-A97B-69265A635415}" type="pres">
      <dgm:prSet presAssocID="{693FF8AA-6911-4698-A0ED-CCD5A87F9B6D}" presName="parentLin" presStyleCnt="0"/>
      <dgm:spPr/>
    </dgm:pt>
    <dgm:pt modelId="{A2DC9DF2-5EE2-48D4-B15D-79D14E563FA6}" type="pres">
      <dgm:prSet presAssocID="{693FF8AA-6911-4698-A0ED-CCD5A87F9B6D}" presName="parentLeftMargin" presStyleLbl="node1" presStyleIdx="0" presStyleCnt="3"/>
      <dgm:spPr/>
      <dgm:t>
        <a:bodyPr/>
        <a:lstStyle/>
        <a:p>
          <a:endParaRPr lang="tr-TR"/>
        </a:p>
      </dgm:t>
    </dgm:pt>
    <dgm:pt modelId="{39B9520B-8646-47F2-A7E4-114B5B5155D8}" type="pres">
      <dgm:prSet presAssocID="{693FF8AA-6911-4698-A0ED-CCD5A87F9B6D}" presName="parentText" presStyleLbl="node1" presStyleIdx="0" presStyleCnt="3">
        <dgm:presLayoutVars>
          <dgm:chMax val="0"/>
          <dgm:bulletEnabled val="1"/>
        </dgm:presLayoutVars>
      </dgm:prSet>
      <dgm:spPr/>
      <dgm:t>
        <a:bodyPr/>
        <a:lstStyle/>
        <a:p>
          <a:endParaRPr lang="tr-TR"/>
        </a:p>
      </dgm:t>
    </dgm:pt>
    <dgm:pt modelId="{D5A60611-6423-4507-8C60-47D866A91784}" type="pres">
      <dgm:prSet presAssocID="{693FF8AA-6911-4698-A0ED-CCD5A87F9B6D}" presName="negativeSpace" presStyleCnt="0"/>
      <dgm:spPr/>
    </dgm:pt>
    <dgm:pt modelId="{188FA5A1-B1A1-48B0-8A29-9D99495E1E41}" type="pres">
      <dgm:prSet presAssocID="{693FF8AA-6911-4698-A0ED-CCD5A87F9B6D}" presName="childText" presStyleLbl="conFgAcc1" presStyleIdx="0" presStyleCnt="3">
        <dgm:presLayoutVars>
          <dgm:bulletEnabled val="1"/>
        </dgm:presLayoutVars>
      </dgm:prSet>
      <dgm:spPr/>
    </dgm:pt>
    <dgm:pt modelId="{D7ADF526-1C62-49D6-B3CA-687D62D0FD2F}" type="pres">
      <dgm:prSet presAssocID="{CA308E23-34ED-4F02-8999-A8EADCA49B63}" presName="spaceBetweenRectangles" presStyleCnt="0"/>
      <dgm:spPr/>
    </dgm:pt>
    <dgm:pt modelId="{9A6F0508-F1F7-47C5-8ED3-B5C27EE512BD}" type="pres">
      <dgm:prSet presAssocID="{2DE8C4D2-2567-4693-991A-259A6CBED4D2}" presName="parentLin" presStyleCnt="0"/>
      <dgm:spPr/>
    </dgm:pt>
    <dgm:pt modelId="{BEB531F5-5DC7-4FF2-A36B-CF807C477506}" type="pres">
      <dgm:prSet presAssocID="{2DE8C4D2-2567-4693-991A-259A6CBED4D2}" presName="parentLeftMargin" presStyleLbl="node1" presStyleIdx="0" presStyleCnt="3"/>
      <dgm:spPr/>
      <dgm:t>
        <a:bodyPr/>
        <a:lstStyle/>
        <a:p>
          <a:endParaRPr lang="tr-TR"/>
        </a:p>
      </dgm:t>
    </dgm:pt>
    <dgm:pt modelId="{5637669B-F921-4A74-BE76-917EFF5B7520}" type="pres">
      <dgm:prSet presAssocID="{2DE8C4D2-2567-4693-991A-259A6CBED4D2}" presName="parentText" presStyleLbl="node1" presStyleIdx="1" presStyleCnt="3">
        <dgm:presLayoutVars>
          <dgm:chMax val="0"/>
          <dgm:bulletEnabled val="1"/>
        </dgm:presLayoutVars>
      </dgm:prSet>
      <dgm:spPr/>
      <dgm:t>
        <a:bodyPr/>
        <a:lstStyle/>
        <a:p>
          <a:endParaRPr lang="tr-TR"/>
        </a:p>
      </dgm:t>
    </dgm:pt>
    <dgm:pt modelId="{EC7C5B6D-F030-4F84-86F2-23B0130CB774}" type="pres">
      <dgm:prSet presAssocID="{2DE8C4D2-2567-4693-991A-259A6CBED4D2}" presName="negativeSpace" presStyleCnt="0"/>
      <dgm:spPr/>
    </dgm:pt>
    <dgm:pt modelId="{82FDCBB4-F8DB-4CCB-860F-DF1D8E77DA68}" type="pres">
      <dgm:prSet presAssocID="{2DE8C4D2-2567-4693-991A-259A6CBED4D2}" presName="childText" presStyleLbl="conFgAcc1" presStyleIdx="1" presStyleCnt="3">
        <dgm:presLayoutVars>
          <dgm:bulletEnabled val="1"/>
        </dgm:presLayoutVars>
      </dgm:prSet>
      <dgm:spPr/>
    </dgm:pt>
    <dgm:pt modelId="{31F7B594-4FA2-426A-A615-F56D6E1E845F}" type="pres">
      <dgm:prSet presAssocID="{B17E9922-AC36-4191-8F18-4AEBF1A44287}" presName="spaceBetweenRectangles" presStyleCnt="0"/>
      <dgm:spPr/>
    </dgm:pt>
    <dgm:pt modelId="{62164BC0-6805-48F5-8036-9B9BBA465FFA}" type="pres">
      <dgm:prSet presAssocID="{9279E8E1-3942-4F70-9F6B-5FF55C189A34}" presName="parentLin" presStyleCnt="0"/>
      <dgm:spPr/>
    </dgm:pt>
    <dgm:pt modelId="{C7D197A9-541C-4EF8-A24A-364F16621B37}" type="pres">
      <dgm:prSet presAssocID="{9279E8E1-3942-4F70-9F6B-5FF55C189A34}" presName="parentLeftMargin" presStyleLbl="node1" presStyleIdx="1" presStyleCnt="3"/>
      <dgm:spPr/>
      <dgm:t>
        <a:bodyPr/>
        <a:lstStyle/>
        <a:p>
          <a:endParaRPr lang="tr-TR"/>
        </a:p>
      </dgm:t>
    </dgm:pt>
    <dgm:pt modelId="{602711B2-0C57-4DE3-ABE1-7295EDC1B71B}" type="pres">
      <dgm:prSet presAssocID="{9279E8E1-3942-4F70-9F6B-5FF55C189A34}" presName="parentText" presStyleLbl="node1" presStyleIdx="2" presStyleCnt="3">
        <dgm:presLayoutVars>
          <dgm:chMax val="0"/>
          <dgm:bulletEnabled val="1"/>
        </dgm:presLayoutVars>
      </dgm:prSet>
      <dgm:spPr/>
      <dgm:t>
        <a:bodyPr/>
        <a:lstStyle/>
        <a:p>
          <a:endParaRPr lang="tr-TR"/>
        </a:p>
      </dgm:t>
    </dgm:pt>
    <dgm:pt modelId="{DB70C29F-1274-44D1-95C8-77EF55691C88}" type="pres">
      <dgm:prSet presAssocID="{9279E8E1-3942-4F70-9F6B-5FF55C189A34}" presName="negativeSpace" presStyleCnt="0"/>
      <dgm:spPr/>
    </dgm:pt>
    <dgm:pt modelId="{94E08F44-2694-4BB5-89B9-A05D1C782D84}" type="pres">
      <dgm:prSet presAssocID="{9279E8E1-3942-4F70-9F6B-5FF55C189A34}" presName="childText" presStyleLbl="conFgAcc1" presStyleIdx="2" presStyleCnt="3">
        <dgm:presLayoutVars>
          <dgm:bulletEnabled val="1"/>
        </dgm:presLayoutVars>
      </dgm:prSet>
      <dgm:spPr/>
    </dgm:pt>
  </dgm:ptLst>
  <dgm:cxnLst>
    <dgm:cxn modelId="{DC2548FF-9533-4CA3-ACD1-83B4F4960CB6}" type="presOf" srcId="{9279E8E1-3942-4F70-9F6B-5FF55C189A34}" destId="{602711B2-0C57-4DE3-ABE1-7295EDC1B71B}" srcOrd="1" destOrd="0" presId="urn:microsoft.com/office/officeart/2005/8/layout/list1"/>
    <dgm:cxn modelId="{4D20CCAB-911E-4FAC-A438-332F8594A53E}" type="presOf" srcId="{29B1EF6F-B67D-4669-9265-D3F6E5399CC3}" destId="{7D32B5AF-0CA0-4502-8D20-79F493B548C6}" srcOrd="0" destOrd="0" presId="urn:microsoft.com/office/officeart/2005/8/layout/list1"/>
    <dgm:cxn modelId="{9AE8EDE5-6397-4D42-9C20-6821443781C4}" type="presOf" srcId="{693FF8AA-6911-4698-A0ED-CCD5A87F9B6D}" destId="{39B9520B-8646-47F2-A7E4-114B5B5155D8}" srcOrd="1" destOrd="0" presId="urn:microsoft.com/office/officeart/2005/8/layout/list1"/>
    <dgm:cxn modelId="{3900E3C0-9AD8-4D48-84BB-7D05B234F2FF}" srcId="{29B1EF6F-B67D-4669-9265-D3F6E5399CC3}" destId="{693FF8AA-6911-4698-A0ED-CCD5A87F9B6D}" srcOrd="0" destOrd="0" parTransId="{109A1347-5F6D-402C-9980-96B2CC1A18F7}" sibTransId="{CA308E23-34ED-4F02-8999-A8EADCA49B63}"/>
    <dgm:cxn modelId="{0357B461-5726-4E9B-8439-A47B895BB776}" type="presOf" srcId="{2DE8C4D2-2567-4693-991A-259A6CBED4D2}" destId="{BEB531F5-5DC7-4FF2-A36B-CF807C477506}" srcOrd="0" destOrd="0" presId="urn:microsoft.com/office/officeart/2005/8/layout/list1"/>
    <dgm:cxn modelId="{47079582-ED5E-4942-ADD3-6581CDE389AB}" type="presOf" srcId="{2DE8C4D2-2567-4693-991A-259A6CBED4D2}" destId="{5637669B-F921-4A74-BE76-917EFF5B7520}" srcOrd="1" destOrd="0" presId="urn:microsoft.com/office/officeart/2005/8/layout/list1"/>
    <dgm:cxn modelId="{5CF98374-883A-4913-8C26-EFE36A09C75E}" type="presOf" srcId="{9279E8E1-3942-4F70-9F6B-5FF55C189A34}" destId="{C7D197A9-541C-4EF8-A24A-364F16621B37}" srcOrd="0" destOrd="0" presId="urn:microsoft.com/office/officeart/2005/8/layout/list1"/>
    <dgm:cxn modelId="{92990A5E-8FAC-483C-8EE0-0730F5E45562}" srcId="{29B1EF6F-B67D-4669-9265-D3F6E5399CC3}" destId="{2DE8C4D2-2567-4693-991A-259A6CBED4D2}" srcOrd="1" destOrd="0" parTransId="{F3B7E9E0-7808-4CA9-B5E8-E935C91ED80D}" sibTransId="{B17E9922-AC36-4191-8F18-4AEBF1A44287}"/>
    <dgm:cxn modelId="{5F17A530-FD71-4FF8-A3B8-94B813A7E05C}" srcId="{29B1EF6F-B67D-4669-9265-D3F6E5399CC3}" destId="{9279E8E1-3942-4F70-9F6B-5FF55C189A34}" srcOrd="2" destOrd="0" parTransId="{F999EB21-29F8-4B7C-8D7E-FA2F016BA890}" sibTransId="{CCA2CE42-A7E3-4ADB-8E1C-BD80D951AC56}"/>
    <dgm:cxn modelId="{F696DA7D-7646-49D1-8719-A7FF5AA64F17}" type="presOf" srcId="{693FF8AA-6911-4698-A0ED-CCD5A87F9B6D}" destId="{A2DC9DF2-5EE2-48D4-B15D-79D14E563FA6}" srcOrd="0" destOrd="0" presId="urn:microsoft.com/office/officeart/2005/8/layout/list1"/>
    <dgm:cxn modelId="{B47F9833-C7E7-482D-92A6-3CB411C21E79}" type="presParOf" srcId="{7D32B5AF-0CA0-4502-8D20-79F493B548C6}" destId="{8245C4C2-0B0F-4AE8-A97B-69265A635415}" srcOrd="0" destOrd="0" presId="urn:microsoft.com/office/officeart/2005/8/layout/list1"/>
    <dgm:cxn modelId="{7B415D46-D12C-4352-990B-D7444F0FAC0A}" type="presParOf" srcId="{8245C4C2-0B0F-4AE8-A97B-69265A635415}" destId="{A2DC9DF2-5EE2-48D4-B15D-79D14E563FA6}" srcOrd="0" destOrd="0" presId="urn:microsoft.com/office/officeart/2005/8/layout/list1"/>
    <dgm:cxn modelId="{4ECA4741-158F-4267-A6DC-A8FA1472A468}" type="presParOf" srcId="{8245C4C2-0B0F-4AE8-A97B-69265A635415}" destId="{39B9520B-8646-47F2-A7E4-114B5B5155D8}" srcOrd="1" destOrd="0" presId="urn:microsoft.com/office/officeart/2005/8/layout/list1"/>
    <dgm:cxn modelId="{A2980E39-1C94-4864-AAFF-B8E043B7AE9E}" type="presParOf" srcId="{7D32B5AF-0CA0-4502-8D20-79F493B548C6}" destId="{D5A60611-6423-4507-8C60-47D866A91784}" srcOrd="1" destOrd="0" presId="urn:microsoft.com/office/officeart/2005/8/layout/list1"/>
    <dgm:cxn modelId="{F767476B-FB7E-45D1-BA93-49B96C618F76}" type="presParOf" srcId="{7D32B5AF-0CA0-4502-8D20-79F493B548C6}" destId="{188FA5A1-B1A1-48B0-8A29-9D99495E1E41}" srcOrd="2" destOrd="0" presId="urn:microsoft.com/office/officeart/2005/8/layout/list1"/>
    <dgm:cxn modelId="{6BEC8636-BB94-4157-8A5B-633277202C9F}" type="presParOf" srcId="{7D32B5AF-0CA0-4502-8D20-79F493B548C6}" destId="{D7ADF526-1C62-49D6-B3CA-687D62D0FD2F}" srcOrd="3" destOrd="0" presId="urn:microsoft.com/office/officeart/2005/8/layout/list1"/>
    <dgm:cxn modelId="{FBEFB972-4249-470D-8F84-A8CF9CF72196}" type="presParOf" srcId="{7D32B5AF-0CA0-4502-8D20-79F493B548C6}" destId="{9A6F0508-F1F7-47C5-8ED3-B5C27EE512BD}" srcOrd="4" destOrd="0" presId="urn:microsoft.com/office/officeart/2005/8/layout/list1"/>
    <dgm:cxn modelId="{78C1E8FC-ED0A-4388-96D7-27CA68B994FA}" type="presParOf" srcId="{9A6F0508-F1F7-47C5-8ED3-B5C27EE512BD}" destId="{BEB531F5-5DC7-4FF2-A36B-CF807C477506}" srcOrd="0" destOrd="0" presId="urn:microsoft.com/office/officeart/2005/8/layout/list1"/>
    <dgm:cxn modelId="{8E02FB68-6BC5-435D-A15B-50C7F317113F}" type="presParOf" srcId="{9A6F0508-F1F7-47C5-8ED3-B5C27EE512BD}" destId="{5637669B-F921-4A74-BE76-917EFF5B7520}" srcOrd="1" destOrd="0" presId="urn:microsoft.com/office/officeart/2005/8/layout/list1"/>
    <dgm:cxn modelId="{20C6447B-8BF5-4196-A239-C9A1111BB7B6}" type="presParOf" srcId="{7D32B5AF-0CA0-4502-8D20-79F493B548C6}" destId="{EC7C5B6D-F030-4F84-86F2-23B0130CB774}" srcOrd="5" destOrd="0" presId="urn:microsoft.com/office/officeart/2005/8/layout/list1"/>
    <dgm:cxn modelId="{E1355118-82D0-436F-A7E4-8D132CFB6F72}" type="presParOf" srcId="{7D32B5AF-0CA0-4502-8D20-79F493B548C6}" destId="{82FDCBB4-F8DB-4CCB-860F-DF1D8E77DA68}" srcOrd="6" destOrd="0" presId="urn:microsoft.com/office/officeart/2005/8/layout/list1"/>
    <dgm:cxn modelId="{D17AE08D-4D65-45C9-810D-7D0CD8327245}" type="presParOf" srcId="{7D32B5AF-0CA0-4502-8D20-79F493B548C6}" destId="{31F7B594-4FA2-426A-A615-F56D6E1E845F}" srcOrd="7" destOrd="0" presId="urn:microsoft.com/office/officeart/2005/8/layout/list1"/>
    <dgm:cxn modelId="{BECA1E04-7FBD-47E5-982E-A93CC2B8C59B}" type="presParOf" srcId="{7D32B5AF-0CA0-4502-8D20-79F493B548C6}" destId="{62164BC0-6805-48F5-8036-9B9BBA465FFA}" srcOrd="8" destOrd="0" presId="urn:microsoft.com/office/officeart/2005/8/layout/list1"/>
    <dgm:cxn modelId="{BF531AD7-D472-430C-98B0-6ED2AB88C62F}" type="presParOf" srcId="{62164BC0-6805-48F5-8036-9B9BBA465FFA}" destId="{C7D197A9-541C-4EF8-A24A-364F16621B37}" srcOrd="0" destOrd="0" presId="urn:microsoft.com/office/officeart/2005/8/layout/list1"/>
    <dgm:cxn modelId="{D3AFDFD3-1E33-484E-B7F6-8ECC3DF349EB}" type="presParOf" srcId="{62164BC0-6805-48F5-8036-9B9BBA465FFA}" destId="{602711B2-0C57-4DE3-ABE1-7295EDC1B71B}" srcOrd="1" destOrd="0" presId="urn:microsoft.com/office/officeart/2005/8/layout/list1"/>
    <dgm:cxn modelId="{132A2A77-1347-486D-96C2-44B0EE491994}" type="presParOf" srcId="{7D32B5AF-0CA0-4502-8D20-79F493B548C6}" destId="{DB70C29F-1274-44D1-95C8-77EF55691C88}" srcOrd="9" destOrd="0" presId="urn:microsoft.com/office/officeart/2005/8/layout/list1"/>
    <dgm:cxn modelId="{522B1073-3CFB-410B-8922-9E2894B4DC2D}" type="presParOf" srcId="{7D32B5AF-0CA0-4502-8D20-79F493B548C6}" destId="{94E08F44-2694-4BB5-89B9-A05D1C782D8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BAB27B-9542-45AD-94F0-F5DE090C63C2}" type="doc">
      <dgm:prSet loTypeId="urn:microsoft.com/office/officeart/2008/layout/AlternatingPictureCircles" loCatId="picture" qsTypeId="urn:microsoft.com/office/officeart/2005/8/quickstyle/3d3" qsCatId="3D" csTypeId="urn:microsoft.com/office/officeart/2005/8/colors/colorful4" csCatId="colorful" phldr="1"/>
      <dgm:spPr/>
      <dgm:t>
        <a:bodyPr/>
        <a:lstStyle/>
        <a:p>
          <a:endParaRPr lang="tr-TR"/>
        </a:p>
      </dgm:t>
    </dgm:pt>
    <dgm:pt modelId="{BE9A91FA-2FF7-4900-A4D4-E057E8F54FBC}">
      <dgm:prSet custT="1"/>
      <dgm:spPr>
        <a:solidFill>
          <a:schemeClr val="accent4">
            <a:lumMod val="60000"/>
            <a:lumOff val="40000"/>
            <a:alpha val="90000"/>
          </a:schemeClr>
        </a:solidFill>
      </dgm:spPr>
      <dgm:t>
        <a:bodyPr/>
        <a:lstStyle/>
        <a:p>
          <a:pPr algn="ctr" rtl="0"/>
          <a:r>
            <a:rPr lang="en-GB" sz="1800" dirty="0" err="1" smtClean="0">
              <a:latin typeface="Calibri" panose="020F0502020204030204" pitchFamily="34" charset="0"/>
            </a:rPr>
            <a:t>Psiko-sosyal</a:t>
          </a:r>
          <a:r>
            <a:rPr lang="en-GB" sz="1800" dirty="0" smtClean="0">
              <a:latin typeface="Calibri" panose="020F0502020204030204" pitchFamily="34" charset="0"/>
            </a:rPr>
            <a:t> </a:t>
          </a:r>
          <a:r>
            <a:rPr lang="en-GB" sz="1800" dirty="0" err="1" smtClean="0">
              <a:latin typeface="Calibri" panose="020F0502020204030204" pitchFamily="34" charset="0"/>
            </a:rPr>
            <a:t>gelişimini</a:t>
          </a:r>
          <a:r>
            <a:rPr lang="en-GB" sz="1800" dirty="0" smtClean="0">
              <a:latin typeface="Calibri" panose="020F0502020204030204" pitchFamily="34" charset="0"/>
            </a:rPr>
            <a:t> </a:t>
          </a:r>
          <a:r>
            <a:rPr lang="en-GB" sz="1800" dirty="0" err="1" smtClean="0">
              <a:latin typeface="Calibri" panose="020F0502020204030204" pitchFamily="34" charset="0"/>
            </a:rPr>
            <a:t>tamamlamamış</a:t>
          </a:r>
          <a:r>
            <a:rPr lang="en-GB" sz="1800" dirty="0" smtClean="0">
              <a:latin typeface="Calibri" panose="020F0502020204030204" pitchFamily="34" charset="0"/>
            </a:rPr>
            <a:t> </a:t>
          </a:r>
          <a:r>
            <a:rPr lang="en-GB" sz="1800" dirty="0" err="1" smtClean="0">
              <a:latin typeface="Calibri" panose="020F0502020204030204" pitchFamily="34" charset="0"/>
            </a:rPr>
            <a:t>çocuğun</a:t>
          </a:r>
          <a:r>
            <a:rPr lang="en-GB" sz="1800" dirty="0" smtClean="0">
              <a:latin typeface="Calibri" panose="020F0502020204030204" pitchFamily="34" charset="0"/>
            </a:rPr>
            <a:t> </a:t>
          </a:r>
          <a:r>
            <a:rPr lang="en-GB" sz="1800" dirty="0" err="1" smtClean="0">
              <a:latin typeface="Calibri" panose="020F0502020204030204" pitchFamily="34" charset="0"/>
            </a:rPr>
            <a:t>bir</a:t>
          </a:r>
          <a:r>
            <a:rPr lang="en-GB" sz="1800" dirty="0" smtClean="0">
              <a:latin typeface="Calibri" panose="020F0502020204030204" pitchFamily="34" charset="0"/>
            </a:rPr>
            <a:t> </a:t>
          </a:r>
          <a:r>
            <a:rPr lang="en-GB" sz="1800" dirty="0" err="1" smtClean="0">
              <a:latin typeface="Calibri" panose="020F0502020204030204" pitchFamily="34" charset="0"/>
            </a:rPr>
            <a:t>yetişkin</a:t>
          </a:r>
          <a:r>
            <a:rPr lang="en-GB" sz="1800" dirty="0" smtClean="0">
              <a:latin typeface="Calibri" panose="020F0502020204030204" pitchFamily="34" charset="0"/>
            </a:rPr>
            <a:t> </a:t>
          </a:r>
          <a:r>
            <a:rPr lang="en-GB" sz="1800" dirty="0" err="1" smtClean="0">
              <a:latin typeface="Calibri" panose="020F0502020204030204" pitchFamily="34" charset="0"/>
            </a:rPr>
            <a:t>tarafından</a:t>
          </a:r>
          <a:r>
            <a:rPr lang="en-GB" sz="1800" dirty="0" smtClean="0">
              <a:latin typeface="Calibri" panose="020F0502020204030204" pitchFamily="34" charset="0"/>
            </a:rPr>
            <a:t> </a:t>
          </a:r>
          <a:r>
            <a:rPr lang="en-GB" sz="1800" dirty="0" err="1" smtClean="0">
              <a:latin typeface="Calibri" panose="020F0502020204030204" pitchFamily="34" charset="0"/>
            </a:rPr>
            <a:t>cinsel</a:t>
          </a:r>
          <a:r>
            <a:rPr lang="en-GB" sz="1800" dirty="0" smtClean="0">
              <a:latin typeface="Calibri" panose="020F0502020204030204" pitchFamily="34" charset="0"/>
            </a:rPr>
            <a:t> </a:t>
          </a:r>
          <a:r>
            <a:rPr lang="en-GB" sz="1800" dirty="0" err="1" smtClean="0">
              <a:latin typeface="Calibri" panose="020F0502020204030204" pitchFamily="34" charset="0"/>
            </a:rPr>
            <a:t>uyar</a:t>
          </a:r>
          <a:r>
            <a:rPr lang="tr-TR" sz="1800" dirty="0" smtClean="0">
              <a:latin typeface="Calibri" panose="020F0502020204030204" pitchFamily="34" charset="0"/>
            </a:rPr>
            <a:t>an olarak</a:t>
          </a:r>
          <a:r>
            <a:rPr lang="en-GB" sz="1800" dirty="0" smtClean="0">
              <a:latin typeface="Calibri" panose="020F0502020204030204" pitchFamily="34" charset="0"/>
            </a:rPr>
            <a:t> </a:t>
          </a:r>
          <a:r>
            <a:rPr lang="en-GB" sz="1800" dirty="0" err="1" smtClean="0">
              <a:latin typeface="Calibri" panose="020F0502020204030204" pitchFamily="34" charset="0"/>
            </a:rPr>
            <a:t>kullanılması</a:t>
          </a:r>
          <a:r>
            <a:rPr lang="tr-TR" sz="1800" dirty="0" smtClean="0">
              <a:latin typeface="Calibri" panose="020F0502020204030204" pitchFamily="34" charset="0"/>
            </a:rPr>
            <a:t> ve çocuğun tam olarak anlayamadığı,  onay vermesinin mümkün olamayacağı,  gelişimsel olarak hazır olmadığı ya da  toplumun yasalarına, sosyal normlarına aykırı olacak şekilde bir cinsel etkinliğe dahil edilmesidir. </a:t>
          </a:r>
          <a:endParaRPr lang="tr-TR" sz="1800" dirty="0">
            <a:latin typeface="Calibri" panose="020F0502020204030204" pitchFamily="34" charset="0"/>
          </a:endParaRPr>
        </a:p>
      </dgm:t>
    </dgm:pt>
    <dgm:pt modelId="{C8C4AC80-3772-409C-A27D-260A9E517409}" type="parTrans" cxnId="{58644AEE-FE40-4D1D-B917-2F78E405FACE}">
      <dgm:prSet/>
      <dgm:spPr/>
      <dgm:t>
        <a:bodyPr/>
        <a:lstStyle/>
        <a:p>
          <a:endParaRPr lang="tr-TR"/>
        </a:p>
      </dgm:t>
    </dgm:pt>
    <dgm:pt modelId="{659005CD-202A-41D0-875A-5935113CEBC6}" type="sibTrans" cxnId="{58644AEE-FE40-4D1D-B917-2F78E405FACE}">
      <dgm:prSet/>
      <dgm:spPr/>
      <dgm:t>
        <a:bodyPr/>
        <a:lstStyle/>
        <a:p>
          <a:endParaRPr lang="tr-TR"/>
        </a:p>
      </dgm:t>
    </dgm:pt>
    <dgm:pt modelId="{4D8663F1-DC71-4858-8B2B-F994772FE45A}" type="pres">
      <dgm:prSet presAssocID="{95BAB27B-9542-45AD-94F0-F5DE090C63C2}" presName="Name0" presStyleCnt="0">
        <dgm:presLayoutVars>
          <dgm:chMax/>
          <dgm:chPref/>
          <dgm:dir/>
        </dgm:presLayoutVars>
      </dgm:prSet>
      <dgm:spPr/>
      <dgm:t>
        <a:bodyPr/>
        <a:lstStyle/>
        <a:p>
          <a:endParaRPr lang="tr-TR"/>
        </a:p>
      </dgm:t>
    </dgm:pt>
    <dgm:pt modelId="{C2852E1E-E2C2-4E1B-818D-DF8AFB831B35}" type="pres">
      <dgm:prSet presAssocID="{BE9A91FA-2FF7-4900-A4D4-E057E8F54FBC}" presName="composite" presStyleCnt="0"/>
      <dgm:spPr/>
      <dgm:t>
        <a:bodyPr/>
        <a:lstStyle/>
        <a:p>
          <a:endParaRPr lang="tr-TR"/>
        </a:p>
      </dgm:t>
    </dgm:pt>
    <dgm:pt modelId="{E166F11B-AC9F-4A51-BBFC-F200D0ECBC69}" type="pres">
      <dgm:prSet presAssocID="{BE9A91FA-2FF7-4900-A4D4-E057E8F54FBC}" presName="Accent" presStyleLbl="alignNode1" presStyleIdx="0" presStyleCnt="1">
        <dgm:presLayoutVars>
          <dgm:chMax val="0"/>
          <dgm:chPref val="0"/>
        </dgm:presLayoutVars>
      </dgm:prSet>
      <dgm:spPr/>
      <dgm:t>
        <a:bodyPr/>
        <a:lstStyle/>
        <a:p>
          <a:endParaRPr lang="tr-TR"/>
        </a:p>
      </dgm:t>
    </dgm:pt>
    <dgm:pt modelId="{0BB80A83-EEE0-4A36-B59F-8FAB1101295C}" type="pres">
      <dgm:prSet presAssocID="{BE9A91FA-2FF7-4900-A4D4-E057E8F54FBC}" presName="Image" presStyleLbl="bgImgPlace1" presStyleIdx="0" presStyleCnt="1">
        <dgm:presLayoutVars>
          <dgm:chMax val="0"/>
          <dgm:chPref val="0"/>
          <dgm:bulletEnabled val="1"/>
        </dgm:presLayoutVars>
      </dgm:prSet>
      <dgm:spPr>
        <a:solidFill>
          <a:schemeClr val="accent4">
            <a:lumMod val="20000"/>
            <a:lumOff val="80000"/>
          </a:schemeClr>
        </a:solidFill>
      </dgm:spPr>
      <dgm:t>
        <a:bodyPr/>
        <a:lstStyle/>
        <a:p>
          <a:endParaRPr lang="tr-TR"/>
        </a:p>
      </dgm:t>
    </dgm:pt>
    <dgm:pt modelId="{1129F95B-15EB-4CF9-9D73-ACB22DC34FAF}" type="pres">
      <dgm:prSet presAssocID="{BE9A91FA-2FF7-4900-A4D4-E057E8F54FBC}" presName="Parent" presStyleLbl="fgAccFollowNode1" presStyleIdx="0" presStyleCnt="1" custScaleX="126562" custScaleY="117632" custLinFactX="-15873" custLinFactNeighborX="-100000" custLinFactNeighborY="-99">
        <dgm:presLayoutVars>
          <dgm:chMax val="0"/>
          <dgm:chPref val="0"/>
          <dgm:bulletEnabled val="1"/>
        </dgm:presLayoutVars>
      </dgm:prSet>
      <dgm:spPr/>
      <dgm:t>
        <a:bodyPr/>
        <a:lstStyle/>
        <a:p>
          <a:endParaRPr lang="tr-TR"/>
        </a:p>
      </dgm:t>
    </dgm:pt>
    <dgm:pt modelId="{48B72932-C180-4A90-8EE8-D4FC7B1DB53C}" type="pres">
      <dgm:prSet presAssocID="{BE9A91FA-2FF7-4900-A4D4-E057E8F54FBC}" presName="Space" presStyleCnt="0">
        <dgm:presLayoutVars>
          <dgm:chMax val="0"/>
          <dgm:chPref val="0"/>
        </dgm:presLayoutVars>
      </dgm:prSet>
      <dgm:spPr/>
      <dgm:t>
        <a:bodyPr/>
        <a:lstStyle/>
        <a:p>
          <a:endParaRPr lang="tr-TR"/>
        </a:p>
      </dgm:t>
    </dgm:pt>
  </dgm:ptLst>
  <dgm:cxnLst>
    <dgm:cxn modelId="{52A61EED-8A69-42B8-B86D-7CB7874F0F79}" type="presOf" srcId="{95BAB27B-9542-45AD-94F0-F5DE090C63C2}" destId="{4D8663F1-DC71-4858-8B2B-F994772FE45A}" srcOrd="0" destOrd="0" presId="urn:microsoft.com/office/officeart/2008/layout/AlternatingPictureCircles"/>
    <dgm:cxn modelId="{90BB9FB9-D591-4855-9581-A68A3C099E6D}" type="presOf" srcId="{BE9A91FA-2FF7-4900-A4D4-E057E8F54FBC}" destId="{1129F95B-15EB-4CF9-9D73-ACB22DC34FAF}" srcOrd="0" destOrd="0" presId="urn:microsoft.com/office/officeart/2008/layout/AlternatingPictureCircles"/>
    <dgm:cxn modelId="{58644AEE-FE40-4D1D-B917-2F78E405FACE}" srcId="{95BAB27B-9542-45AD-94F0-F5DE090C63C2}" destId="{BE9A91FA-2FF7-4900-A4D4-E057E8F54FBC}" srcOrd="0" destOrd="0" parTransId="{C8C4AC80-3772-409C-A27D-260A9E517409}" sibTransId="{659005CD-202A-41D0-875A-5935113CEBC6}"/>
    <dgm:cxn modelId="{EED342FE-CD41-4F4B-AA65-E3DD6E29C3A6}" type="presParOf" srcId="{4D8663F1-DC71-4858-8B2B-F994772FE45A}" destId="{C2852E1E-E2C2-4E1B-818D-DF8AFB831B35}" srcOrd="0" destOrd="0" presId="urn:microsoft.com/office/officeart/2008/layout/AlternatingPictureCircles"/>
    <dgm:cxn modelId="{323AC6BF-063D-499B-BACA-E75EE5FEF70A}" type="presParOf" srcId="{C2852E1E-E2C2-4E1B-818D-DF8AFB831B35}" destId="{E166F11B-AC9F-4A51-BBFC-F200D0ECBC69}" srcOrd="0" destOrd="0" presId="urn:microsoft.com/office/officeart/2008/layout/AlternatingPictureCircles"/>
    <dgm:cxn modelId="{EEF34238-46C0-4838-96DE-A4B83374B97E}" type="presParOf" srcId="{C2852E1E-E2C2-4E1B-818D-DF8AFB831B35}" destId="{0BB80A83-EEE0-4A36-B59F-8FAB1101295C}" srcOrd="1" destOrd="0" presId="urn:microsoft.com/office/officeart/2008/layout/AlternatingPictureCircles"/>
    <dgm:cxn modelId="{77FC45A4-0389-4229-8D63-7B42A0BD6EA7}" type="presParOf" srcId="{C2852E1E-E2C2-4E1B-818D-DF8AFB831B35}" destId="{1129F95B-15EB-4CF9-9D73-ACB22DC34FAF}" srcOrd="2" destOrd="0" presId="urn:microsoft.com/office/officeart/2008/layout/AlternatingPictureCircles"/>
    <dgm:cxn modelId="{8F454F86-C182-4AA2-8BDC-4600B2D05236}" type="presParOf" srcId="{C2852E1E-E2C2-4E1B-818D-DF8AFB831B35}" destId="{48B72932-C180-4A90-8EE8-D4FC7B1DB53C}"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D2D47B-3A7D-41A2-9BD2-8C7669593341}" type="doc">
      <dgm:prSet loTypeId="urn:microsoft.com/office/officeart/2005/8/layout/hierarchy3" loCatId="hierarchy" qsTypeId="urn:microsoft.com/office/officeart/2005/8/quickstyle/simple5" qsCatId="simple" csTypeId="urn:microsoft.com/office/officeart/2005/8/colors/colorful4" csCatId="colorful" phldr="1"/>
      <dgm:spPr/>
      <dgm:t>
        <a:bodyPr/>
        <a:lstStyle/>
        <a:p>
          <a:endParaRPr lang="tr-TR"/>
        </a:p>
      </dgm:t>
    </dgm:pt>
    <dgm:pt modelId="{A14A293E-D674-4087-80CB-28AFB5618970}">
      <dgm:prSet custT="1"/>
      <dgm:spPr/>
      <dgm:t>
        <a:bodyPr/>
        <a:lstStyle/>
        <a:p>
          <a:pPr rtl="0"/>
          <a:r>
            <a:rPr lang="tr-TR" sz="2400" dirty="0" smtClean="0">
              <a:latin typeface="Calibri" panose="020F0502020204030204" pitchFamily="34" charset="0"/>
            </a:rPr>
            <a:t>Kanunen evlenmelerine izin verilmeyen iki kişi arasındaki cinsel ilişki </a:t>
          </a:r>
          <a:r>
            <a:rPr lang="tr-TR" sz="2400" dirty="0" err="1" smtClean="0">
              <a:latin typeface="Calibri" panose="020F0502020204030204" pitchFamily="34" charset="0"/>
            </a:rPr>
            <a:t>ensest</a:t>
          </a:r>
          <a:r>
            <a:rPr lang="tr-TR" sz="2400" dirty="0" smtClean="0">
              <a:latin typeface="Calibri" panose="020F0502020204030204" pitchFamily="34" charset="0"/>
            </a:rPr>
            <a:t> olarak tanımlanır.</a:t>
          </a:r>
          <a:endParaRPr lang="tr-TR" sz="2400" dirty="0">
            <a:latin typeface="Calibri" panose="020F0502020204030204" pitchFamily="34" charset="0"/>
          </a:endParaRPr>
        </a:p>
      </dgm:t>
    </dgm:pt>
    <dgm:pt modelId="{B94199C5-0226-419A-8010-98901F63C6F2}" type="parTrans" cxnId="{583C6417-9288-4770-80E9-4B14DEECDD30}">
      <dgm:prSet/>
      <dgm:spPr/>
      <dgm:t>
        <a:bodyPr/>
        <a:lstStyle/>
        <a:p>
          <a:endParaRPr lang="tr-TR"/>
        </a:p>
      </dgm:t>
    </dgm:pt>
    <dgm:pt modelId="{FDDB3371-CF42-43BA-B93A-96226241346D}" type="sibTrans" cxnId="{583C6417-9288-4770-80E9-4B14DEECDD30}">
      <dgm:prSet/>
      <dgm:spPr/>
      <dgm:t>
        <a:bodyPr/>
        <a:lstStyle/>
        <a:p>
          <a:endParaRPr lang="tr-TR"/>
        </a:p>
      </dgm:t>
    </dgm:pt>
    <dgm:pt modelId="{C2B2EF8B-4788-4BC2-8EEA-E64766BFA1FE}">
      <dgm:prSet/>
      <dgm:spPr/>
      <dgm:t>
        <a:bodyPr/>
        <a:lstStyle/>
        <a:p>
          <a:pPr rtl="0"/>
          <a:r>
            <a:rPr lang="tr-TR" dirty="0" smtClean="0">
              <a:latin typeface="Calibri" panose="020F0502020204030204" pitchFamily="34" charset="0"/>
            </a:rPr>
            <a:t>Kan bağı olan baba, anne, ağabey, abla, amca, dayı, teyze, hala ve dede gibi akrabalara ek olarak, çocuk üzerinde anne-baba gibi otoritesi ve saygınlığı olan geniş bir akraba ve hısım grubu </a:t>
          </a:r>
          <a:r>
            <a:rPr lang="tr-TR" dirty="0" err="1" smtClean="0">
              <a:latin typeface="Calibri" panose="020F0502020204030204" pitchFamily="34" charset="0"/>
            </a:rPr>
            <a:t>ensest</a:t>
          </a:r>
          <a:r>
            <a:rPr lang="tr-TR" dirty="0" smtClean="0">
              <a:latin typeface="Calibri" panose="020F0502020204030204" pitchFamily="34" charset="0"/>
            </a:rPr>
            <a:t> tanımında taciz edenler arasında sayılır. </a:t>
          </a:r>
        </a:p>
        <a:p>
          <a:pPr rtl="0"/>
          <a:r>
            <a:rPr lang="tr-TR" dirty="0" smtClean="0">
              <a:latin typeface="Calibri" panose="020F0502020204030204" pitchFamily="34" charset="0"/>
            </a:rPr>
            <a:t>Örneğin enişte, üvey anne-baba, üvey kardeşler bu gruptadır.</a:t>
          </a:r>
          <a:endParaRPr lang="tr-TR" dirty="0">
            <a:latin typeface="Calibri" panose="020F0502020204030204" pitchFamily="34" charset="0"/>
          </a:endParaRPr>
        </a:p>
      </dgm:t>
    </dgm:pt>
    <dgm:pt modelId="{7E0EF311-1F48-4B75-AA0B-535155D15752}" type="parTrans" cxnId="{731A9216-13CA-4166-AE21-ACE70C15F5B4}">
      <dgm:prSet/>
      <dgm:spPr/>
      <dgm:t>
        <a:bodyPr/>
        <a:lstStyle/>
        <a:p>
          <a:endParaRPr lang="tr-TR"/>
        </a:p>
      </dgm:t>
    </dgm:pt>
    <dgm:pt modelId="{9EEE7BAA-C84D-4F4D-8C1A-000EFC3EA8BF}" type="sibTrans" cxnId="{731A9216-13CA-4166-AE21-ACE70C15F5B4}">
      <dgm:prSet/>
      <dgm:spPr/>
      <dgm:t>
        <a:bodyPr/>
        <a:lstStyle/>
        <a:p>
          <a:endParaRPr lang="tr-TR"/>
        </a:p>
      </dgm:t>
    </dgm:pt>
    <dgm:pt modelId="{65388C49-A76B-4509-A8D0-351EF5A4781B}" type="pres">
      <dgm:prSet presAssocID="{18D2D47B-3A7D-41A2-9BD2-8C7669593341}" presName="diagram" presStyleCnt="0">
        <dgm:presLayoutVars>
          <dgm:chPref val="1"/>
          <dgm:dir/>
          <dgm:animOne val="branch"/>
          <dgm:animLvl val="lvl"/>
          <dgm:resizeHandles/>
        </dgm:presLayoutVars>
      </dgm:prSet>
      <dgm:spPr/>
      <dgm:t>
        <a:bodyPr/>
        <a:lstStyle/>
        <a:p>
          <a:endParaRPr lang="tr-TR"/>
        </a:p>
      </dgm:t>
    </dgm:pt>
    <dgm:pt modelId="{5A27D0A2-87BE-4215-BB80-517295071516}" type="pres">
      <dgm:prSet presAssocID="{A14A293E-D674-4087-80CB-28AFB5618970}" presName="root" presStyleCnt="0"/>
      <dgm:spPr/>
      <dgm:t>
        <a:bodyPr/>
        <a:lstStyle/>
        <a:p>
          <a:endParaRPr lang="tr-TR"/>
        </a:p>
      </dgm:t>
    </dgm:pt>
    <dgm:pt modelId="{5C4A0B60-F3E5-462E-BF55-4563CECB322A}" type="pres">
      <dgm:prSet presAssocID="{A14A293E-D674-4087-80CB-28AFB5618970}" presName="rootComposite" presStyleCnt="0"/>
      <dgm:spPr/>
      <dgm:t>
        <a:bodyPr/>
        <a:lstStyle/>
        <a:p>
          <a:endParaRPr lang="tr-TR"/>
        </a:p>
      </dgm:t>
    </dgm:pt>
    <dgm:pt modelId="{5363B501-411C-4F22-BBCD-4E1F7685802F}" type="pres">
      <dgm:prSet presAssocID="{A14A293E-D674-4087-80CB-28AFB5618970}" presName="rootText" presStyleLbl="node1" presStyleIdx="0" presStyleCnt="1"/>
      <dgm:spPr/>
      <dgm:t>
        <a:bodyPr/>
        <a:lstStyle/>
        <a:p>
          <a:endParaRPr lang="tr-TR"/>
        </a:p>
      </dgm:t>
    </dgm:pt>
    <dgm:pt modelId="{459727CA-4A6C-4A0D-8C82-16AFA6EA7E16}" type="pres">
      <dgm:prSet presAssocID="{A14A293E-D674-4087-80CB-28AFB5618970}" presName="rootConnector" presStyleLbl="node1" presStyleIdx="0" presStyleCnt="1"/>
      <dgm:spPr/>
      <dgm:t>
        <a:bodyPr/>
        <a:lstStyle/>
        <a:p>
          <a:endParaRPr lang="tr-TR"/>
        </a:p>
      </dgm:t>
    </dgm:pt>
    <dgm:pt modelId="{DF289602-1DF9-4DEC-9122-A5E309F3BD62}" type="pres">
      <dgm:prSet presAssocID="{A14A293E-D674-4087-80CB-28AFB5618970}" presName="childShape" presStyleCnt="0"/>
      <dgm:spPr/>
      <dgm:t>
        <a:bodyPr/>
        <a:lstStyle/>
        <a:p>
          <a:endParaRPr lang="tr-TR"/>
        </a:p>
      </dgm:t>
    </dgm:pt>
    <dgm:pt modelId="{9B11AC3F-1353-4EAC-9CE1-71E6D6705D4B}" type="pres">
      <dgm:prSet presAssocID="{7E0EF311-1F48-4B75-AA0B-535155D15752}" presName="Name13" presStyleLbl="parChTrans1D2" presStyleIdx="0" presStyleCnt="1"/>
      <dgm:spPr/>
      <dgm:t>
        <a:bodyPr/>
        <a:lstStyle/>
        <a:p>
          <a:endParaRPr lang="tr-TR"/>
        </a:p>
      </dgm:t>
    </dgm:pt>
    <dgm:pt modelId="{9AD7C550-66F9-446F-AB31-90C27B40A623}" type="pres">
      <dgm:prSet presAssocID="{C2B2EF8B-4788-4BC2-8EEA-E64766BFA1FE}" presName="childText" presStyleLbl="bgAcc1" presStyleIdx="0" presStyleCnt="1" custScaleX="156688" custLinFactNeighborX="-1075" custLinFactNeighborY="-9176">
        <dgm:presLayoutVars>
          <dgm:bulletEnabled val="1"/>
        </dgm:presLayoutVars>
      </dgm:prSet>
      <dgm:spPr/>
      <dgm:t>
        <a:bodyPr/>
        <a:lstStyle/>
        <a:p>
          <a:endParaRPr lang="tr-TR"/>
        </a:p>
      </dgm:t>
    </dgm:pt>
  </dgm:ptLst>
  <dgm:cxnLst>
    <dgm:cxn modelId="{3E3FDA6B-BE82-4505-AF1D-7D47AA9A5910}" type="presOf" srcId="{A14A293E-D674-4087-80CB-28AFB5618970}" destId="{459727CA-4A6C-4A0D-8C82-16AFA6EA7E16}" srcOrd="1" destOrd="0" presId="urn:microsoft.com/office/officeart/2005/8/layout/hierarchy3"/>
    <dgm:cxn modelId="{731A9216-13CA-4166-AE21-ACE70C15F5B4}" srcId="{A14A293E-D674-4087-80CB-28AFB5618970}" destId="{C2B2EF8B-4788-4BC2-8EEA-E64766BFA1FE}" srcOrd="0" destOrd="0" parTransId="{7E0EF311-1F48-4B75-AA0B-535155D15752}" sibTransId="{9EEE7BAA-C84D-4F4D-8C1A-000EFC3EA8BF}"/>
    <dgm:cxn modelId="{B8150F61-D2EE-425E-996F-66773CFC0619}" type="presOf" srcId="{A14A293E-D674-4087-80CB-28AFB5618970}" destId="{5363B501-411C-4F22-BBCD-4E1F7685802F}" srcOrd="0" destOrd="0" presId="urn:microsoft.com/office/officeart/2005/8/layout/hierarchy3"/>
    <dgm:cxn modelId="{00FFB7FA-2CF8-484E-9FCD-9B3CE1EE8DDF}" type="presOf" srcId="{C2B2EF8B-4788-4BC2-8EEA-E64766BFA1FE}" destId="{9AD7C550-66F9-446F-AB31-90C27B40A623}" srcOrd="0" destOrd="0" presId="urn:microsoft.com/office/officeart/2005/8/layout/hierarchy3"/>
    <dgm:cxn modelId="{D27304FB-3C0D-426E-A4E2-447C89DE2F0F}" type="presOf" srcId="{7E0EF311-1F48-4B75-AA0B-535155D15752}" destId="{9B11AC3F-1353-4EAC-9CE1-71E6D6705D4B}" srcOrd="0" destOrd="0" presId="urn:microsoft.com/office/officeart/2005/8/layout/hierarchy3"/>
    <dgm:cxn modelId="{D8B403D4-5C2B-46E4-BDC1-DE399D17B375}" type="presOf" srcId="{18D2D47B-3A7D-41A2-9BD2-8C7669593341}" destId="{65388C49-A76B-4509-A8D0-351EF5A4781B}" srcOrd="0" destOrd="0" presId="urn:microsoft.com/office/officeart/2005/8/layout/hierarchy3"/>
    <dgm:cxn modelId="{583C6417-9288-4770-80E9-4B14DEECDD30}" srcId="{18D2D47B-3A7D-41A2-9BD2-8C7669593341}" destId="{A14A293E-D674-4087-80CB-28AFB5618970}" srcOrd="0" destOrd="0" parTransId="{B94199C5-0226-419A-8010-98901F63C6F2}" sibTransId="{FDDB3371-CF42-43BA-B93A-96226241346D}"/>
    <dgm:cxn modelId="{8283F5D1-9361-4355-8EFC-6A4A3C08D69F}" type="presParOf" srcId="{65388C49-A76B-4509-A8D0-351EF5A4781B}" destId="{5A27D0A2-87BE-4215-BB80-517295071516}" srcOrd="0" destOrd="0" presId="urn:microsoft.com/office/officeart/2005/8/layout/hierarchy3"/>
    <dgm:cxn modelId="{829F70D8-E329-4038-B794-BC361F7CD020}" type="presParOf" srcId="{5A27D0A2-87BE-4215-BB80-517295071516}" destId="{5C4A0B60-F3E5-462E-BF55-4563CECB322A}" srcOrd="0" destOrd="0" presId="urn:microsoft.com/office/officeart/2005/8/layout/hierarchy3"/>
    <dgm:cxn modelId="{F00D2B0F-689D-4FFE-80C0-9063A15F012E}" type="presParOf" srcId="{5C4A0B60-F3E5-462E-BF55-4563CECB322A}" destId="{5363B501-411C-4F22-BBCD-4E1F7685802F}" srcOrd="0" destOrd="0" presId="urn:microsoft.com/office/officeart/2005/8/layout/hierarchy3"/>
    <dgm:cxn modelId="{7FED2500-0B3A-49A6-9F7B-39EC37299F83}" type="presParOf" srcId="{5C4A0B60-F3E5-462E-BF55-4563CECB322A}" destId="{459727CA-4A6C-4A0D-8C82-16AFA6EA7E16}" srcOrd="1" destOrd="0" presId="urn:microsoft.com/office/officeart/2005/8/layout/hierarchy3"/>
    <dgm:cxn modelId="{B1F329B7-8227-4977-BDEE-364C79509297}" type="presParOf" srcId="{5A27D0A2-87BE-4215-BB80-517295071516}" destId="{DF289602-1DF9-4DEC-9122-A5E309F3BD62}" srcOrd="1" destOrd="0" presId="urn:microsoft.com/office/officeart/2005/8/layout/hierarchy3"/>
    <dgm:cxn modelId="{1DCEDBF4-4C6B-4C38-B13D-17BE464A038F}" type="presParOf" srcId="{DF289602-1DF9-4DEC-9122-A5E309F3BD62}" destId="{9B11AC3F-1353-4EAC-9CE1-71E6D6705D4B}" srcOrd="0" destOrd="0" presId="urn:microsoft.com/office/officeart/2005/8/layout/hierarchy3"/>
    <dgm:cxn modelId="{B52F8C7F-342B-44C3-AAC9-4D89B9A2479C}" type="presParOf" srcId="{DF289602-1DF9-4DEC-9122-A5E309F3BD62}" destId="{9AD7C550-66F9-446F-AB31-90C27B40A62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EB370C-26AA-4F2F-8B11-81AAA4426C1E}"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tr-TR"/>
        </a:p>
      </dgm:t>
    </dgm:pt>
    <dgm:pt modelId="{234C35EF-F50E-497B-B242-909D27D3456F}">
      <dgm:prSet custT="1"/>
      <dgm:spPr/>
      <dgm:t>
        <a:bodyPr/>
        <a:lstStyle/>
        <a:p>
          <a:pPr algn="ctr" rtl="0"/>
          <a:r>
            <a:rPr lang="tr-TR" sz="2800" b="0" dirty="0" smtClean="0">
              <a:effectLst>
                <a:outerShdw blurRad="38100" dist="38100" dir="2700000" algn="tl">
                  <a:srgbClr val="000000">
                    <a:alpha val="43137"/>
                  </a:srgbClr>
                </a:outerShdw>
              </a:effectLst>
              <a:latin typeface="Calibri" panose="020F0502020204030204" pitchFamily="34" charset="0"/>
            </a:rPr>
            <a:t>Bu belirtilerden hiç biri çocuk istismarının kesin ve net göstergesi değildir. </a:t>
          </a:r>
          <a:endParaRPr lang="tr-TR" sz="2800" b="0" dirty="0">
            <a:effectLst>
              <a:outerShdw blurRad="38100" dist="38100" dir="2700000" algn="tl">
                <a:srgbClr val="000000">
                  <a:alpha val="43137"/>
                </a:srgbClr>
              </a:outerShdw>
            </a:effectLst>
            <a:latin typeface="Calibri" panose="020F0502020204030204" pitchFamily="34" charset="0"/>
          </a:endParaRPr>
        </a:p>
      </dgm:t>
    </dgm:pt>
    <dgm:pt modelId="{543BE417-A9F6-45A2-8885-A96E92446A32}" type="parTrans" cxnId="{34EBEE8A-ACB7-4B34-B62E-F474D7FD3DA2}">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BD575DE9-E8FF-4463-B972-D51515C5E52E}" type="sibTrans" cxnId="{34EBEE8A-ACB7-4B34-B62E-F474D7FD3DA2}">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B1A4E0E3-35F0-4A56-AF92-4DA6E71EF976}">
      <dgm:prSet custT="1"/>
      <dgm:spPr/>
      <dgm:t>
        <a:bodyPr/>
        <a:lstStyle/>
        <a:p>
          <a:pPr algn="ctr" rtl="0"/>
          <a:r>
            <a:rPr lang="tr-TR" sz="2800" b="0" dirty="0" smtClean="0">
              <a:effectLst>
                <a:outerShdw blurRad="38100" dist="38100" dir="2700000" algn="tl">
                  <a:srgbClr val="000000">
                    <a:alpha val="43137"/>
                  </a:srgbClr>
                </a:outerShdw>
              </a:effectLst>
              <a:latin typeface="Calibri" panose="020F0502020204030204" pitchFamily="34" charset="0"/>
            </a:rPr>
            <a:t>Çocuklar farklı sebeplerle de böyle davranabilir, patolojik davranış değişiklikleri gösterebilir. </a:t>
          </a:r>
          <a:endParaRPr lang="tr-TR" sz="2800" b="0" dirty="0">
            <a:effectLst>
              <a:outerShdw blurRad="38100" dist="38100" dir="2700000" algn="tl">
                <a:srgbClr val="000000">
                  <a:alpha val="43137"/>
                </a:srgbClr>
              </a:outerShdw>
            </a:effectLst>
            <a:latin typeface="Calibri" panose="020F0502020204030204" pitchFamily="34" charset="0"/>
          </a:endParaRPr>
        </a:p>
      </dgm:t>
    </dgm:pt>
    <dgm:pt modelId="{92D78603-F8CF-49C4-B237-D689560EE877}" type="parTrans" cxnId="{C977EF9D-8702-4F18-88FE-1DE89CB9A93B}">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649F513C-580D-42A7-B822-82AE1818D8BB}" type="sibTrans" cxnId="{C977EF9D-8702-4F18-88FE-1DE89CB9A93B}">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628E718B-90FA-446B-AD93-FBD61C69E1FA}">
      <dgm:prSet custT="1"/>
      <dgm:spPr/>
      <dgm:t>
        <a:bodyPr/>
        <a:lstStyle/>
        <a:p>
          <a:pPr algn="ctr" rtl="0"/>
          <a:r>
            <a:rPr lang="tr-TR" sz="2800" b="0" dirty="0" smtClean="0">
              <a:effectLst>
                <a:outerShdw blurRad="38100" dist="38100" dir="2700000" algn="tl">
                  <a:srgbClr val="000000">
                    <a:alpha val="43137"/>
                  </a:srgbClr>
                </a:outerShdw>
              </a:effectLst>
              <a:latin typeface="Calibri" panose="020F0502020204030204" pitchFamily="34" charset="0"/>
            </a:rPr>
            <a:t>Ancak, bu belirtilerin fark edilmesi halinde istismar olasılığını da düşünmek gerekir. </a:t>
          </a:r>
          <a:endParaRPr lang="tr-TR" sz="2800" b="0" dirty="0">
            <a:effectLst>
              <a:outerShdw blurRad="38100" dist="38100" dir="2700000" algn="tl">
                <a:srgbClr val="000000">
                  <a:alpha val="43137"/>
                </a:srgbClr>
              </a:outerShdw>
            </a:effectLst>
            <a:latin typeface="Calibri" panose="020F0502020204030204" pitchFamily="34" charset="0"/>
          </a:endParaRPr>
        </a:p>
      </dgm:t>
    </dgm:pt>
    <dgm:pt modelId="{4CCF542D-1BA6-4930-96D8-B9A30B9E1106}" type="parTrans" cxnId="{0B8D41C3-78DE-47BA-B81D-4168FB95B053}">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C8AB755C-7816-4405-A839-FD5D4A04E767}" type="sibTrans" cxnId="{0B8D41C3-78DE-47BA-B81D-4168FB95B053}">
      <dgm:prSet/>
      <dgm:spPr/>
      <dgm:t>
        <a:bodyPr/>
        <a:lstStyle/>
        <a:p>
          <a:pPr algn="ctr"/>
          <a:endParaRPr lang="tr-TR" sz="1400">
            <a:effectLst>
              <a:outerShdw blurRad="38100" dist="38100" dir="2700000" algn="tl">
                <a:srgbClr val="000000">
                  <a:alpha val="43137"/>
                </a:srgbClr>
              </a:outerShdw>
            </a:effectLst>
            <a:latin typeface="Calibri" panose="020F0502020204030204" pitchFamily="34" charset="0"/>
          </a:endParaRPr>
        </a:p>
      </dgm:t>
    </dgm:pt>
    <dgm:pt modelId="{D26F30C9-F467-481D-8290-C7C157B8AC81}" type="pres">
      <dgm:prSet presAssocID="{41EB370C-26AA-4F2F-8B11-81AAA4426C1E}" presName="linear" presStyleCnt="0">
        <dgm:presLayoutVars>
          <dgm:animLvl val="lvl"/>
          <dgm:resizeHandles val="exact"/>
        </dgm:presLayoutVars>
      </dgm:prSet>
      <dgm:spPr/>
      <dgm:t>
        <a:bodyPr/>
        <a:lstStyle/>
        <a:p>
          <a:endParaRPr lang="tr-TR"/>
        </a:p>
      </dgm:t>
    </dgm:pt>
    <dgm:pt modelId="{C207AF46-7E06-4DC0-91A8-CDE90692D01A}" type="pres">
      <dgm:prSet presAssocID="{234C35EF-F50E-497B-B242-909D27D3456F}" presName="parentText" presStyleLbl="node1" presStyleIdx="0" presStyleCnt="3">
        <dgm:presLayoutVars>
          <dgm:chMax val="0"/>
          <dgm:bulletEnabled val="1"/>
        </dgm:presLayoutVars>
      </dgm:prSet>
      <dgm:spPr/>
      <dgm:t>
        <a:bodyPr/>
        <a:lstStyle/>
        <a:p>
          <a:endParaRPr lang="tr-TR"/>
        </a:p>
      </dgm:t>
    </dgm:pt>
    <dgm:pt modelId="{AC95DFA4-98B8-4045-975F-3B20925897A0}" type="pres">
      <dgm:prSet presAssocID="{BD575DE9-E8FF-4463-B972-D51515C5E52E}" presName="spacer" presStyleCnt="0"/>
      <dgm:spPr/>
      <dgm:t>
        <a:bodyPr/>
        <a:lstStyle/>
        <a:p>
          <a:endParaRPr lang="tr-TR"/>
        </a:p>
      </dgm:t>
    </dgm:pt>
    <dgm:pt modelId="{13DE63E0-9475-4D0A-A135-F808A94EE18B}" type="pres">
      <dgm:prSet presAssocID="{B1A4E0E3-35F0-4A56-AF92-4DA6E71EF976}" presName="parentText" presStyleLbl="node1" presStyleIdx="1" presStyleCnt="3">
        <dgm:presLayoutVars>
          <dgm:chMax val="0"/>
          <dgm:bulletEnabled val="1"/>
        </dgm:presLayoutVars>
      </dgm:prSet>
      <dgm:spPr/>
      <dgm:t>
        <a:bodyPr/>
        <a:lstStyle/>
        <a:p>
          <a:endParaRPr lang="tr-TR"/>
        </a:p>
      </dgm:t>
    </dgm:pt>
    <dgm:pt modelId="{53EF7E44-0685-48F0-97A1-E74F1A920355}" type="pres">
      <dgm:prSet presAssocID="{649F513C-580D-42A7-B822-82AE1818D8BB}" presName="spacer" presStyleCnt="0"/>
      <dgm:spPr/>
      <dgm:t>
        <a:bodyPr/>
        <a:lstStyle/>
        <a:p>
          <a:endParaRPr lang="tr-TR"/>
        </a:p>
      </dgm:t>
    </dgm:pt>
    <dgm:pt modelId="{8E21EE94-D4DB-4CD7-86AB-DF779A1E9677}" type="pres">
      <dgm:prSet presAssocID="{628E718B-90FA-446B-AD93-FBD61C69E1FA}" presName="parentText" presStyleLbl="node1" presStyleIdx="2" presStyleCnt="3">
        <dgm:presLayoutVars>
          <dgm:chMax val="0"/>
          <dgm:bulletEnabled val="1"/>
        </dgm:presLayoutVars>
      </dgm:prSet>
      <dgm:spPr/>
      <dgm:t>
        <a:bodyPr/>
        <a:lstStyle/>
        <a:p>
          <a:endParaRPr lang="tr-TR"/>
        </a:p>
      </dgm:t>
    </dgm:pt>
  </dgm:ptLst>
  <dgm:cxnLst>
    <dgm:cxn modelId="{173DBF4E-FE50-458E-B8C3-12A5DD67E49D}" type="presOf" srcId="{628E718B-90FA-446B-AD93-FBD61C69E1FA}" destId="{8E21EE94-D4DB-4CD7-86AB-DF779A1E9677}" srcOrd="0" destOrd="0" presId="urn:microsoft.com/office/officeart/2005/8/layout/vList2"/>
    <dgm:cxn modelId="{5E7BD918-F8F0-48AA-8967-E997AAF1F1F0}" type="presOf" srcId="{41EB370C-26AA-4F2F-8B11-81AAA4426C1E}" destId="{D26F30C9-F467-481D-8290-C7C157B8AC81}" srcOrd="0" destOrd="0" presId="urn:microsoft.com/office/officeart/2005/8/layout/vList2"/>
    <dgm:cxn modelId="{34EBEE8A-ACB7-4B34-B62E-F474D7FD3DA2}" srcId="{41EB370C-26AA-4F2F-8B11-81AAA4426C1E}" destId="{234C35EF-F50E-497B-B242-909D27D3456F}" srcOrd="0" destOrd="0" parTransId="{543BE417-A9F6-45A2-8885-A96E92446A32}" sibTransId="{BD575DE9-E8FF-4463-B972-D51515C5E52E}"/>
    <dgm:cxn modelId="{6BBAE864-2E88-4EAB-9CD0-190630D2801D}" type="presOf" srcId="{B1A4E0E3-35F0-4A56-AF92-4DA6E71EF976}" destId="{13DE63E0-9475-4D0A-A135-F808A94EE18B}" srcOrd="0" destOrd="0" presId="urn:microsoft.com/office/officeart/2005/8/layout/vList2"/>
    <dgm:cxn modelId="{641F3540-3373-48AA-AA8D-863A97BEA2B2}" type="presOf" srcId="{234C35EF-F50E-497B-B242-909D27D3456F}" destId="{C207AF46-7E06-4DC0-91A8-CDE90692D01A}" srcOrd="0" destOrd="0" presId="urn:microsoft.com/office/officeart/2005/8/layout/vList2"/>
    <dgm:cxn modelId="{C977EF9D-8702-4F18-88FE-1DE89CB9A93B}" srcId="{41EB370C-26AA-4F2F-8B11-81AAA4426C1E}" destId="{B1A4E0E3-35F0-4A56-AF92-4DA6E71EF976}" srcOrd="1" destOrd="0" parTransId="{92D78603-F8CF-49C4-B237-D689560EE877}" sibTransId="{649F513C-580D-42A7-B822-82AE1818D8BB}"/>
    <dgm:cxn modelId="{0B8D41C3-78DE-47BA-B81D-4168FB95B053}" srcId="{41EB370C-26AA-4F2F-8B11-81AAA4426C1E}" destId="{628E718B-90FA-446B-AD93-FBD61C69E1FA}" srcOrd="2" destOrd="0" parTransId="{4CCF542D-1BA6-4930-96D8-B9A30B9E1106}" sibTransId="{C8AB755C-7816-4405-A839-FD5D4A04E767}"/>
    <dgm:cxn modelId="{8A6BD005-C116-443E-8962-BCBAA67A7757}" type="presParOf" srcId="{D26F30C9-F467-481D-8290-C7C157B8AC81}" destId="{C207AF46-7E06-4DC0-91A8-CDE90692D01A}" srcOrd="0" destOrd="0" presId="urn:microsoft.com/office/officeart/2005/8/layout/vList2"/>
    <dgm:cxn modelId="{753F060E-39A3-4914-A3E5-A03A3DCA4735}" type="presParOf" srcId="{D26F30C9-F467-481D-8290-C7C157B8AC81}" destId="{AC95DFA4-98B8-4045-975F-3B20925897A0}" srcOrd="1" destOrd="0" presId="urn:microsoft.com/office/officeart/2005/8/layout/vList2"/>
    <dgm:cxn modelId="{9D11C11C-7357-41EF-8F67-905316677FEA}" type="presParOf" srcId="{D26F30C9-F467-481D-8290-C7C157B8AC81}" destId="{13DE63E0-9475-4D0A-A135-F808A94EE18B}" srcOrd="2" destOrd="0" presId="urn:microsoft.com/office/officeart/2005/8/layout/vList2"/>
    <dgm:cxn modelId="{821CF200-6825-48F1-815E-BDECE9229D62}" type="presParOf" srcId="{D26F30C9-F467-481D-8290-C7C157B8AC81}" destId="{53EF7E44-0685-48F0-97A1-E74F1A920355}" srcOrd="3" destOrd="0" presId="urn:microsoft.com/office/officeart/2005/8/layout/vList2"/>
    <dgm:cxn modelId="{05AD0955-447B-48AE-8FBB-EDCE0D66AC18}" type="presParOf" srcId="{D26F30C9-F467-481D-8290-C7C157B8AC81}" destId="{8E21EE94-D4DB-4CD7-86AB-DF779A1E96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414004-6A56-4C47-A12E-B6C3D100884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F5B0F8EC-172B-4512-B76F-2CE6A336C453}">
      <dgm:prSet/>
      <dgm:spPr/>
      <dgm:t>
        <a:bodyPr/>
        <a:lstStyle/>
        <a:p>
          <a:pPr rtl="0"/>
          <a:r>
            <a:rPr lang="en-US" b="1" smtClean="0">
              <a:effectLst>
                <a:outerShdw blurRad="38100" dist="38100" dir="2700000" algn="tl">
                  <a:srgbClr val="000000">
                    <a:alpha val="43137"/>
                  </a:srgbClr>
                </a:outerShdw>
              </a:effectLst>
              <a:latin typeface="Calibri" panose="020F0502020204030204" pitchFamily="34" charset="0"/>
            </a:rPr>
            <a:t>Olumsuz duygusal yaşamlar ve anılar</a:t>
          </a:r>
          <a:endParaRPr lang="tr-TR" b="1">
            <a:effectLst>
              <a:outerShdw blurRad="38100" dist="38100" dir="2700000" algn="tl">
                <a:srgbClr val="000000">
                  <a:alpha val="43137"/>
                </a:srgbClr>
              </a:outerShdw>
            </a:effectLst>
            <a:latin typeface="Calibri" panose="020F0502020204030204" pitchFamily="34" charset="0"/>
          </a:endParaRPr>
        </a:p>
      </dgm:t>
    </dgm:pt>
    <dgm:pt modelId="{AF1C1D83-B48E-4DCA-8263-54E015A6EF58}" type="parTrans" cxnId="{072325B0-3807-4AA6-97C2-1D4589F3041C}">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37BBFF7D-A0C5-4490-AF02-727BED78D38A}" type="sibTrans" cxnId="{072325B0-3807-4AA6-97C2-1D4589F3041C}">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6AD13323-FC89-489A-AE9C-1F9EF8A5940C}">
      <dgm:prSet/>
      <dgm:spPr/>
      <dgm:t>
        <a:bodyPr/>
        <a:lstStyle/>
        <a:p>
          <a:pPr rtl="0"/>
          <a:r>
            <a:rPr lang="tr-TR" b="1" dirty="0" smtClean="0">
              <a:effectLst>
                <a:outerShdw blurRad="38100" dist="38100" dir="2700000" algn="tl">
                  <a:srgbClr val="000000">
                    <a:alpha val="43137"/>
                  </a:srgbClr>
                </a:outerShdw>
              </a:effectLst>
              <a:latin typeface="Calibri" panose="020F0502020204030204" pitchFamily="34" charset="0"/>
            </a:rPr>
            <a:t>Gelecekte sağlıklı bir ilişki sürdürebilme güçlüğü</a:t>
          </a:r>
          <a:endParaRPr lang="tr-TR" b="1" dirty="0">
            <a:effectLst>
              <a:outerShdw blurRad="38100" dist="38100" dir="2700000" algn="tl">
                <a:srgbClr val="000000">
                  <a:alpha val="43137"/>
                </a:srgbClr>
              </a:outerShdw>
            </a:effectLst>
            <a:latin typeface="Calibri" panose="020F0502020204030204" pitchFamily="34" charset="0"/>
          </a:endParaRPr>
        </a:p>
      </dgm:t>
    </dgm:pt>
    <dgm:pt modelId="{E63C6532-44F8-40BD-910E-AEBC933CE4A1}" type="parTrans" cxnId="{4F53EC6A-0A91-4774-AAF7-93A11C4C971B}">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CA3AA987-6422-4EAD-8306-05A39260965F}" type="sibTrans" cxnId="{4F53EC6A-0A91-4774-AAF7-93A11C4C971B}">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AB97B031-0A8D-4F83-82F0-FDFBDE82F2FF}">
      <dgm:prSet/>
      <dgm:spPr/>
      <dgm:t>
        <a:bodyPr/>
        <a:lstStyle/>
        <a:p>
          <a:pPr rtl="0"/>
          <a:r>
            <a:rPr lang="tr-TR" b="1" dirty="0" smtClean="0">
              <a:effectLst>
                <a:outerShdw blurRad="38100" dist="38100" dir="2700000" algn="tl">
                  <a:srgbClr val="000000">
                    <a:alpha val="43137"/>
                  </a:srgbClr>
                </a:outerShdw>
              </a:effectLst>
              <a:latin typeface="Calibri" panose="020F0502020204030204" pitchFamily="34" charset="0"/>
            </a:rPr>
            <a:t>Riskli cinsel davranışlar </a:t>
          </a:r>
          <a:r>
            <a:rPr lang="tr-TR" b="1" smtClean="0">
              <a:effectLst>
                <a:outerShdw blurRad="38100" dist="38100" dir="2700000" algn="tl">
                  <a:srgbClr val="000000">
                    <a:alpha val="43137"/>
                  </a:srgbClr>
                </a:outerShdw>
              </a:effectLst>
              <a:latin typeface="Calibri" panose="020F0502020204030204" pitchFamily="34" charset="0"/>
            </a:rPr>
            <a:t>sergileme olasılığı</a:t>
          </a:r>
          <a:endParaRPr lang="tr-TR" b="1" dirty="0">
            <a:effectLst>
              <a:outerShdw blurRad="38100" dist="38100" dir="2700000" algn="tl">
                <a:srgbClr val="000000">
                  <a:alpha val="43137"/>
                </a:srgbClr>
              </a:outerShdw>
            </a:effectLst>
            <a:latin typeface="Calibri" panose="020F0502020204030204" pitchFamily="34" charset="0"/>
          </a:endParaRPr>
        </a:p>
      </dgm:t>
    </dgm:pt>
    <dgm:pt modelId="{EBB13C8D-1B90-4208-A379-D3028EC49D82}" type="parTrans" cxnId="{9A2C6B1A-69AB-4CFC-B7A3-2DD830CD1ED5}">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B6100513-B68A-437B-9CD2-573602B68FC7}" type="sibTrans" cxnId="{9A2C6B1A-69AB-4CFC-B7A3-2DD830CD1ED5}">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3B24F6AC-2B5A-4F09-A2C6-3DF7CAE73F9C}">
      <dgm:prSet/>
      <dgm:spPr/>
      <dgm:t>
        <a:bodyPr/>
        <a:lstStyle/>
        <a:p>
          <a:pPr rtl="0"/>
          <a:r>
            <a:rPr lang="en-US" b="1" smtClean="0">
              <a:effectLst>
                <a:outerShdw blurRad="38100" dist="38100" dir="2700000" algn="tl">
                  <a:srgbClr val="000000">
                    <a:alpha val="43137"/>
                  </a:srgbClr>
                </a:outerShdw>
              </a:effectLst>
              <a:latin typeface="Calibri" panose="020F0502020204030204" pitchFamily="34" charset="0"/>
            </a:rPr>
            <a:t>Cinselliğini sevgi elde etmek, insanları man</a:t>
          </a:r>
          <a:r>
            <a:rPr lang="tr-TR" b="1" smtClean="0">
              <a:effectLst>
                <a:outerShdw blurRad="38100" dist="38100" dir="2700000" algn="tl">
                  <a:srgbClr val="000000">
                    <a:alpha val="43137"/>
                  </a:srgbClr>
                </a:outerShdw>
              </a:effectLst>
              <a:latin typeface="Calibri" panose="020F0502020204030204" pitchFamily="34" charset="0"/>
            </a:rPr>
            <a:t>i</a:t>
          </a:r>
          <a:r>
            <a:rPr lang="en-US" b="1" smtClean="0">
              <a:effectLst>
                <a:outerShdw blurRad="38100" dist="38100" dir="2700000" algn="tl">
                  <a:srgbClr val="000000">
                    <a:alpha val="43137"/>
                  </a:srgbClr>
                </a:outerShdw>
              </a:effectLst>
              <a:latin typeface="Calibri" panose="020F0502020204030204" pitchFamily="34" charset="0"/>
            </a:rPr>
            <a:t>p</a:t>
          </a:r>
          <a:r>
            <a:rPr lang="tr-TR" b="1" smtClean="0">
              <a:effectLst>
                <a:outerShdw blurRad="38100" dist="38100" dir="2700000" algn="tl">
                  <a:srgbClr val="000000">
                    <a:alpha val="43137"/>
                  </a:srgbClr>
                </a:outerShdw>
              </a:effectLst>
              <a:latin typeface="Calibri" panose="020F0502020204030204" pitchFamily="34" charset="0"/>
            </a:rPr>
            <a:t>ü</a:t>
          </a:r>
          <a:r>
            <a:rPr lang="en-US" b="1" smtClean="0">
              <a:effectLst>
                <a:outerShdw blurRad="38100" dist="38100" dir="2700000" algn="tl">
                  <a:srgbClr val="000000">
                    <a:alpha val="43137"/>
                  </a:srgbClr>
                </a:outerShdw>
              </a:effectLst>
              <a:latin typeface="Calibri" panose="020F0502020204030204" pitchFamily="34" charset="0"/>
            </a:rPr>
            <a:t>le etmek ve kimi zaman yaşamını idame ettirmek için kullanma</a:t>
          </a:r>
          <a:r>
            <a:rPr lang="tr-TR" b="1" smtClean="0">
              <a:effectLst>
                <a:outerShdw blurRad="38100" dist="38100" dir="2700000" algn="tl">
                  <a:srgbClr val="000000">
                    <a:alpha val="43137"/>
                  </a:srgbClr>
                </a:outerShdw>
              </a:effectLst>
              <a:latin typeface="Calibri" panose="020F0502020204030204" pitchFamily="34" charset="0"/>
            </a:rPr>
            <a:t> davranışı</a:t>
          </a:r>
          <a:endParaRPr lang="tr-TR" b="1">
            <a:effectLst>
              <a:outerShdw blurRad="38100" dist="38100" dir="2700000" algn="tl">
                <a:srgbClr val="000000">
                  <a:alpha val="43137"/>
                </a:srgbClr>
              </a:outerShdw>
            </a:effectLst>
            <a:latin typeface="Calibri" panose="020F0502020204030204" pitchFamily="34" charset="0"/>
          </a:endParaRPr>
        </a:p>
      </dgm:t>
    </dgm:pt>
    <dgm:pt modelId="{4B3B22D3-F651-4C72-8D56-7A5401D4495B}" type="parTrans" cxnId="{48C2EC98-1545-43D9-B1EE-08426E1AFC40}">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11997955-CDD4-4362-AD24-FD2A8E384246}" type="sibTrans" cxnId="{48C2EC98-1545-43D9-B1EE-08426E1AFC40}">
      <dgm:prSet/>
      <dgm:spPr/>
      <dgm:t>
        <a:bodyPr/>
        <a:lstStyle/>
        <a:p>
          <a:endParaRPr lang="tr-TR" b="1">
            <a:effectLst>
              <a:outerShdw blurRad="38100" dist="38100" dir="2700000" algn="tl">
                <a:srgbClr val="000000">
                  <a:alpha val="43137"/>
                </a:srgbClr>
              </a:outerShdw>
            </a:effectLst>
            <a:latin typeface="Calibri" panose="020F0502020204030204" pitchFamily="34" charset="0"/>
          </a:endParaRPr>
        </a:p>
      </dgm:t>
    </dgm:pt>
    <dgm:pt modelId="{D50ECD8F-631F-4DE2-8A45-B8865B449B73}" type="pres">
      <dgm:prSet presAssocID="{61414004-6A56-4C47-A12E-B6C3D1008849}" presName="Name0" presStyleCnt="0">
        <dgm:presLayoutVars>
          <dgm:chMax val="7"/>
          <dgm:chPref val="7"/>
          <dgm:dir/>
        </dgm:presLayoutVars>
      </dgm:prSet>
      <dgm:spPr/>
      <dgm:t>
        <a:bodyPr/>
        <a:lstStyle/>
        <a:p>
          <a:endParaRPr lang="tr-TR"/>
        </a:p>
      </dgm:t>
    </dgm:pt>
    <dgm:pt modelId="{C2F4B7B7-C9DE-4C43-BCF4-FA0C084B8585}" type="pres">
      <dgm:prSet presAssocID="{61414004-6A56-4C47-A12E-B6C3D1008849}" presName="Name1" presStyleCnt="0"/>
      <dgm:spPr/>
      <dgm:t>
        <a:bodyPr/>
        <a:lstStyle/>
        <a:p>
          <a:endParaRPr lang="tr-TR"/>
        </a:p>
      </dgm:t>
    </dgm:pt>
    <dgm:pt modelId="{4C46DE34-01C1-443A-A176-AF46E72B1CA0}" type="pres">
      <dgm:prSet presAssocID="{61414004-6A56-4C47-A12E-B6C3D1008849}" presName="cycle" presStyleCnt="0"/>
      <dgm:spPr/>
      <dgm:t>
        <a:bodyPr/>
        <a:lstStyle/>
        <a:p>
          <a:endParaRPr lang="tr-TR"/>
        </a:p>
      </dgm:t>
    </dgm:pt>
    <dgm:pt modelId="{D01C3E6D-1C27-49C3-BA69-0AE70A9D242E}" type="pres">
      <dgm:prSet presAssocID="{61414004-6A56-4C47-A12E-B6C3D1008849}" presName="srcNode" presStyleLbl="node1" presStyleIdx="0" presStyleCnt="4"/>
      <dgm:spPr/>
      <dgm:t>
        <a:bodyPr/>
        <a:lstStyle/>
        <a:p>
          <a:endParaRPr lang="tr-TR"/>
        </a:p>
      </dgm:t>
    </dgm:pt>
    <dgm:pt modelId="{F02529AE-67F7-4CC9-82B6-16712F593A7E}" type="pres">
      <dgm:prSet presAssocID="{61414004-6A56-4C47-A12E-B6C3D1008849}" presName="conn" presStyleLbl="parChTrans1D2" presStyleIdx="0" presStyleCnt="1"/>
      <dgm:spPr/>
      <dgm:t>
        <a:bodyPr/>
        <a:lstStyle/>
        <a:p>
          <a:endParaRPr lang="tr-TR"/>
        </a:p>
      </dgm:t>
    </dgm:pt>
    <dgm:pt modelId="{6C77548D-5FD4-40D2-84EC-F799BFAEBDA9}" type="pres">
      <dgm:prSet presAssocID="{61414004-6A56-4C47-A12E-B6C3D1008849}" presName="extraNode" presStyleLbl="node1" presStyleIdx="0" presStyleCnt="4"/>
      <dgm:spPr/>
      <dgm:t>
        <a:bodyPr/>
        <a:lstStyle/>
        <a:p>
          <a:endParaRPr lang="tr-TR"/>
        </a:p>
      </dgm:t>
    </dgm:pt>
    <dgm:pt modelId="{5BE147AA-09AE-479B-815E-66415C15A068}" type="pres">
      <dgm:prSet presAssocID="{61414004-6A56-4C47-A12E-B6C3D1008849}" presName="dstNode" presStyleLbl="node1" presStyleIdx="0" presStyleCnt="4"/>
      <dgm:spPr/>
      <dgm:t>
        <a:bodyPr/>
        <a:lstStyle/>
        <a:p>
          <a:endParaRPr lang="tr-TR"/>
        </a:p>
      </dgm:t>
    </dgm:pt>
    <dgm:pt modelId="{555F301E-F96A-4BBF-85E3-6A239A84498D}" type="pres">
      <dgm:prSet presAssocID="{F5B0F8EC-172B-4512-B76F-2CE6A336C453}" presName="text_1" presStyleLbl="node1" presStyleIdx="0" presStyleCnt="4" custLinFactNeighborX="799" custLinFactNeighborY="-1959">
        <dgm:presLayoutVars>
          <dgm:bulletEnabled val="1"/>
        </dgm:presLayoutVars>
      </dgm:prSet>
      <dgm:spPr/>
      <dgm:t>
        <a:bodyPr/>
        <a:lstStyle/>
        <a:p>
          <a:endParaRPr lang="tr-TR"/>
        </a:p>
      </dgm:t>
    </dgm:pt>
    <dgm:pt modelId="{DF6283B7-08A9-4E7F-B50B-2D7D5373EC6A}" type="pres">
      <dgm:prSet presAssocID="{F5B0F8EC-172B-4512-B76F-2CE6A336C453}" presName="accent_1" presStyleCnt="0"/>
      <dgm:spPr/>
      <dgm:t>
        <a:bodyPr/>
        <a:lstStyle/>
        <a:p>
          <a:endParaRPr lang="tr-TR"/>
        </a:p>
      </dgm:t>
    </dgm:pt>
    <dgm:pt modelId="{BFA1DD55-2777-470E-B09F-7E26463A2BFC}" type="pres">
      <dgm:prSet presAssocID="{F5B0F8EC-172B-4512-B76F-2CE6A336C453}" presName="accentRepeatNode" presStyleLbl="solidFgAcc1" presStyleIdx="0" presStyleCnt="4"/>
      <dgm:spPr/>
      <dgm:t>
        <a:bodyPr/>
        <a:lstStyle/>
        <a:p>
          <a:endParaRPr lang="tr-TR"/>
        </a:p>
      </dgm:t>
    </dgm:pt>
    <dgm:pt modelId="{A1990CF0-5D3F-4E29-AAB1-9B7BB6451AB0}" type="pres">
      <dgm:prSet presAssocID="{6AD13323-FC89-489A-AE9C-1F9EF8A5940C}" presName="text_2" presStyleLbl="node1" presStyleIdx="1" presStyleCnt="4">
        <dgm:presLayoutVars>
          <dgm:bulletEnabled val="1"/>
        </dgm:presLayoutVars>
      </dgm:prSet>
      <dgm:spPr/>
      <dgm:t>
        <a:bodyPr/>
        <a:lstStyle/>
        <a:p>
          <a:endParaRPr lang="tr-TR"/>
        </a:p>
      </dgm:t>
    </dgm:pt>
    <dgm:pt modelId="{F59C549B-8AB2-45DE-A294-A1AA6B2D2971}" type="pres">
      <dgm:prSet presAssocID="{6AD13323-FC89-489A-AE9C-1F9EF8A5940C}" presName="accent_2" presStyleCnt="0"/>
      <dgm:spPr/>
      <dgm:t>
        <a:bodyPr/>
        <a:lstStyle/>
        <a:p>
          <a:endParaRPr lang="tr-TR"/>
        </a:p>
      </dgm:t>
    </dgm:pt>
    <dgm:pt modelId="{EDF68091-4995-4855-9508-A51B16A7C6DF}" type="pres">
      <dgm:prSet presAssocID="{6AD13323-FC89-489A-AE9C-1F9EF8A5940C}" presName="accentRepeatNode" presStyleLbl="solidFgAcc1" presStyleIdx="1" presStyleCnt="4"/>
      <dgm:spPr/>
      <dgm:t>
        <a:bodyPr/>
        <a:lstStyle/>
        <a:p>
          <a:endParaRPr lang="tr-TR"/>
        </a:p>
      </dgm:t>
    </dgm:pt>
    <dgm:pt modelId="{FBC3B5A5-2E55-4EEA-A8FA-1AA7644F7CCA}" type="pres">
      <dgm:prSet presAssocID="{AB97B031-0A8D-4F83-82F0-FDFBDE82F2FF}" presName="text_3" presStyleLbl="node1" presStyleIdx="2" presStyleCnt="4">
        <dgm:presLayoutVars>
          <dgm:bulletEnabled val="1"/>
        </dgm:presLayoutVars>
      </dgm:prSet>
      <dgm:spPr/>
      <dgm:t>
        <a:bodyPr/>
        <a:lstStyle/>
        <a:p>
          <a:endParaRPr lang="tr-TR"/>
        </a:p>
      </dgm:t>
    </dgm:pt>
    <dgm:pt modelId="{F964700A-EB32-404A-8338-EF9D659F8C3F}" type="pres">
      <dgm:prSet presAssocID="{AB97B031-0A8D-4F83-82F0-FDFBDE82F2FF}" presName="accent_3" presStyleCnt="0"/>
      <dgm:spPr/>
      <dgm:t>
        <a:bodyPr/>
        <a:lstStyle/>
        <a:p>
          <a:endParaRPr lang="tr-TR"/>
        </a:p>
      </dgm:t>
    </dgm:pt>
    <dgm:pt modelId="{0714527C-B7B0-433F-A156-CCD91FA1605D}" type="pres">
      <dgm:prSet presAssocID="{AB97B031-0A8D-4F83-82F0-FDFBDE82F2FF}" presName="accentRepeatNode" presStyleLbl="solidFgAcc1" presStyleIdx="2" presStyleCnt="4"/>
      <dgm:spPr/>
      <dgm:t>
        <a:bodyPr/>
        <a:lstStyle/>
        <a:p>
          <a:endParaRPr lang="tr-TR"/>
        </a:p>
      </dgm:t>
    </dgm:pt>
    <dgm:pt modelId="{7C86BE6A-4379-42DB-828B-1E45583A4CDA}" type="pres">
      <dgm:prSet presAssocID="{3B24F6AC-2B5A-4F09-A2C6-3DF7CAE73F9C}" presName="text_4" presStyleLbl="node1" presStyleIdx="3" presStyleCnt="4">
        <dgm:presLayoutVars>
          <dgm:bulletEnabled val="1"/>
        </dgm:presLayoutVars>
      </dgm:prSet>
      <dgm:spPr/>
      <dgm:t>
        <a:bodyPr/>
        <a:lstStyle/>
        <a:p>
          <a:endParaRPr lang="tr-TR"/>
        </a:p>
      </dgm:t>
    </dgm:pt>
    <dgm:pt modelId="{A9BC6364-C1F4-41D0-A0C1-488493E0BC0A}" type="pres">
      <dgm:prSet presAssocID="{3B24F6AC-2B5A-4F09-A2C6-3DF7CAE73F9C}" presName="accent_4" presStyleCnt="0"/>
      <dgm:spPr/>
      <dgm:t>
        <a:bodyPr/>
        <a:lstStyle/>
        <a:p>
          <a:endParaRPr lang="tr-TR"/>
        </a:p>
      </dgm:t>
    </dgm:pt>
    <dgm:pt modelId="{F714B95D-AE45-446B-A407-93C668D9B71C}" type="pres">
      <dgm:prSet presAssocID="{3B24F6AC-2B5A-4F09-A2C6-3DF7CAE73F9C}" presName="accentRepeatNode" presStyleLbl="solidFgAcc1" presStyleIdx="3" presStyleCnt="4"/>
      <dgm:spPr/>
      <dgm:t>
        <a:bodyPr/>
        <a:lstStyle/>
        <a:p>
          <a:endParaRPr lang="tr-TR"/>
        </a:p>
      </dgm:t>
    </dgm:pt>
  </dgm:ptLst>
  <dgm:cxnLst>
    <dgm:cxn modelId="{EFF8A1D3-5C5E-46A0-967F-0C50409A8EBB}" type="presOf" srcId="{3B24F6AC-2B5A-4F09-A2C6-3DF7CAE73F9C}" destId="{7C86BE6A-4379-42DB-828B-1E45583A4CDA}" srcOrd="0" destOrd="0" presId="urn:microsoft.com/office/officeart/2008/layout/VerticalCurvedList"/>
    <dgm:cxn modelId="{9A2C6B1A-69AB-4CFC-B7A3-2DD830CD1ED5}" srcId="{61414004-6A56-4C47-A12E-B6C3D1008849}" destId="{AB97B031-0A8D-4F83-82F0-FDFBDE82F2FF}" srcOrd="2" destOrd="0" parTransId="{EBB13C8D-1B90-4208-A379-D3028EC49D82}" sibTransId="{B6100513-B68A-437B-9CD2-573602B68FC7}"/>
    <dgm:cxn modelId="{48C2EC98-1545-43D9-B1EE-08426E1AFC40}" srcId="{61414004-6A56-4C47-A12E-B6C3D1008849}" destId="{3B24F6AC-2B5A-4F09-A2C6-3DF7CAE73F9C}" srcOrd="3" destOrd="0" parTransId="{4B3B22D3-F651-4C72-8D56-7A5401D4495B}" sibTransId="{11997955-CDD4-4362-AD24-FD2A8E384246}"/>
    <dgm:cxn modelId="{ABBB5DAD-4B50-402A-802C-CA726407574D}" type="presOf" srcId="{61414004-6A56-4C47-A12E-B6C3D1008849}" destId="{D50ECD8F-631F-4DE2-8A45-B8865B449B73}" srcOrd="0" destOrd="0" presId="urn:microsoft.com/office/officeart/2008/layout/VerticalCurvedList"/>
    <dgm:cxn modelId="{6CE5F413-2288-47B1-9AA7-57E9E2EC2E1C}" type="presOf" srcId="{37BBFF7D-A0C5-4490-AF02-727BED78D38A}" destId="{F02529AE-67F7-4CC9-82B6-16712F593A7E}" srcOrd="0" destOrd="0" presId="urn:microsoft.com/office/officeart/2008/layout/VerticalCurvedList"/>
    <dgm:cxn modelId="{072325B0-3807-4AA6-97C2-1D4589F3041C}" srcId="{61414004-6A56-4C47-A12E-B6C3D1008849}" destId="{F5B0F8EC-172B-4512-B76F-2CE6A336C453}" srcOrd="0" destOrd="0" parTransId="{AF1C1D83-B48E-4DCA-8263-54E015A6EF58}" sibTransId="{37BBFF7D-A0C5-4490-AF02-727BED78D38A}"/>
    <dgm:cxn modelId="{FCF84919-654E-437D-9569-731AD0952E66}" type="presOf" srcId="{F5B0F8EC-172B-4512-B76F-2CE6A336C453}" destId="{555F301E-F96A-4BBF-85E3-6A239A84498D}" srcOrd="0" destOrd="0" presId="urn:microsoft.com/office/officeart/2008/layout/VerticalCurvedList"/>
    <dgm:cxn modelId="{5C017275-BA4B-4EE0-A0A2-8B6F5A430F8C}" type="presOf" srcId="{6AD13323-FC89-489A-AE9C-1F9EF8A5940C}" destId="{A1990CF0-5D3F-4E29-AAB1-9B7BB6451AB0}" srcOrd="0" destOrd="0" presId="urn:microsoft.com/office/officeart/2008/layout/VerticalCurvedList"/>
    <dgm:cxn modelId="{4F53EC6A-0A91-4774-AAF7-93A11C4C971B}" srcId="{61414004-6A56-4C47-A12E-B6C3D1008849}" destId="{6AD13323-FC89-489A-AE9C-1F9EF8A5940C}" srcOrd="1" destOrd="0" parTransId="{E63C6532-44F8-40BD-910E-AEBC933CE4A1}" sibTransId="{CA3AA987-6422-4EAD-8306-05A39260965F}"/>
    <dgm:cxn modelId="{606B43CA-7B7B-450E-B44B-EC5C31D6A8CC}" type="presOf" srcId="{AB97B031-0A8D-4F83-82F0-FDFBDE82F2FF}" destId="{FBC3B5A5-2E55-4EEA-A8FA-1AA7644F7CCA}" srcOrd="0" destOrd="0" presId="urn:microsoft.com/office/officeart/2008/layout/VerticalCurvedList"/>
    <dgm:cxn modelId="{EE710226-EAAE-48A8-B667-CAFA69D94A23}" type="presParOf" srcId="{D50ECD8F-631F-4DE2-8A45-B8865B449B73}" destId="{C2F4B7B7-C9DE-4C43-BCF4-FA0C084B8585}" srcOrd="0" destOrd="0" presId="urn:microsoft.com/office/officeart/2008/layout/VerticalCurvedList"/>
    <dgm:cxn modelId="{4F46960A-071D-4A67-966A-7537412DC3F7}" type="presParOf" srcId="{C2F4B7B7-C9DE-4C43-BCF4-FA0C084B8585}" destId="{4C46DE34-01C1-443A-A176-AF46E72B1CA0}" srcOrd="0" destOrd="0" presId="urn:microsoft.com/office/officeart/2008/layout/VerticalCurvedList"/>
    <dgm:cxn modelId="{DBB8BA65-6C93-45E4-BB57-B0AC66DC464C}" type="presParOf" srcId="{4C46DE34-01C1-443A-A176-AF46E72B1CA0}" destId="{D01C3E6D-1C27-49C3-BA69-0AE70A9D242E}" srcOrd="0" destOrd="0" presId="urn:microsoft.com/office/officeart/2008/layout/VerticalCurvedList"/>
    <dgm:cxn modelId="{120A007A-4445-41DA-B94A-7BBC122B5B2C}" type="presParOf" srcId="{4C46DE34-01C1-443A-A176-AF46E72B1CA0}" destId="{F02529AE-67F7-4CC9-82B6-16712F593A7E}" srcOrd="1" destOrd="0" presId="urn:microsoft.com/office/officeart/2008/layout/VerticalCurvedList"/>
    <dgm:cxn modelId="{CED30DF3-67BD-4959-AFD5-48C53C37DD24}" type="presParOf" srcId="{4C46DE34-01C1-443A-A176-AF46E72B1CA0}" destId="{6C77548D-5FD4-40D2-84EC-F799BFAEBDA9}" srcOrd="2" destOrd="0" presId="urn:microsoft.com/office/officeart/2008/layout/VerticalCurvedList"/>
    <dgm:cxn modelId="{F829004A-729F-4F5C-9D70-1D879001BF36}" type="presParOf" srcId="{4C46DE34-01C1-443A-A176-AF46E72B1CA0}" destId="{5BE147AA-09AE-479B-815E-66415C15A068}" srcOrd="3" destOrd="0" presId="urn:microsoft.com/office/officeart/2008/layout/VerticalCurvedList"/>
    <dgm:cxn modelId="{50685C78-1935-4D86-8CC0-86010E814305}" type="presParOf" srcId="{C2F4B7B7-C9DE-4C43-BCF4-FA0C084B8585}" destId="{555F301E-F96A-4BBF-85E3-6A239A84498D}" srcOrd="1" destOrd="0" presId="urn:microsoft.com/office/officeart/2008/layout/VerticalCurvedList"/>
    <dgm:cxn modelId="{A0375C1F-C18B-41A9-874A-CAB1AB042593}" type="presParOf" srcId="{C2F4B7B7-C9DE-4C43-BCF4-FA0C084B8585}" destId="{DF6283B7-08A9-4E7F-B50B-2D7D5373EC6A}" srcOrd="2" destOrd="0" presId="urn:microsoft.com/office/officeart/2008/layout/VerticalCurvedList"/>
    <dgm:cxn modelId="{2A591C84-4348-4569-B021-3DA99055C1FE}" type="presParOf" srcId="{DF6283B7-08A9-4E7F-B50B-2D7D5373EC6A}" destId="{BFA1DD55-2777-470E-B09F-7E26463A2BFC}" srcOrd="0" destOrd="0" presId="urn:microsoft.com/office/officeart/2008/layout/VerticalCurvedList"/>
    <dgm:cxn modelId="{44F6A8DC-4DB7-4349-A558-6E81586CB796}" type="presParOf" srcId="{C2F4B7B7-C9DE-4C43-BCF4-FA0C084B8585}" destId="{A1990CF0-5D3F-4E29-AAB1-9B7BB6451AB0}" srcOrd="3" destOrd="0" presId="urn:microsoft.com/office/officeart/2008/layout/VerticalCurvedList"/>
    <dgm:cxn modelId="{3A1915ED-29A5-4C81-ADFF-63DB0A07FE0C}" type="presParOf" srcId="{C2F4B7B7-C9DE-4C43-BCF4-FA0C084B8585}" destId="{F59C549B-8AB2-45DE-A294-A1AA6B2D2971}" srcOrd="4" destOrd="0" presId="urn:microsoft.com/office/officeart/2008/layout/VerticalCurvedList"/>
    <dgm:cxn modelId="{3C5837C8-0EB3-45F6-8FEC-5EF3008F540C}" type="presParOf" srcId="{F59C549B-8AB2-45DE-A294-A1AA6B2D2971}" destId="{EDF68091-4995-4855-9508-A51B16A7C6DF}" srcOrd="0" destOrd="0" presId="urn:microsoft.com/office/officeart/2008/layout/VerticalCurvedList"/>
    <dgm:cxn modelId="{D8ED8305-1473-4824-87A0-21F726808F4E}" type="presParOf" srcId="{C2F4B7B7-C9DE-4C43-BCF4-FA0C084B8585}" destId="{FBC3B5A5-2E55-4EEA-A8FA-1AA7644F7CCA}" srcOrd="5" destOrd="0" presId="urn:microsoft.com/office/officeart/2008/layout/VerticalCurvedList"/>
    <dgm:cxn modelId="{BABD3044-5989-4B63-8EA0-4CB01A5F1F4E}" type="presParOf" srcId="{C2F4B7B7-C9DE-4C43-BCF4-FA0C084B8585}" destId="{F964700A-EB32-404A-8338-EF9D659F8C3F}" srcOrd="6" destOrd="0" presId="urn:microsoft.com/office/officeart/2008/layout/VerticalCurvedList"/>
    <dgm:cxn modelId="{11A856F6-243A-4283-B671-69E4589DFF44}" type="presParOf" srcId="{F964700A-EB32-404A-8338-EF9D659F8C3F}" destId="{0714527C-B7B0-433F-A156-CCD91FA1605D}" srcOrd="0" destOrd="0" presId="urn:microsoft.com/office/officeart/2008/layout/VerticalCurvedList"/>
    <dgm:cxn modelId="{296F329A-5AB3-41C5-8FD0-9F0C0D05F65D}" type="presParOf" srcId="{C2F4B7B7-C9DE-4C43-BCF4-FA0C084B8585}" destId="{7C86BE6A-4379-42DB-828B-1E45583A4CDA}" srcOrd="7" destOrd="0" presId="urn:microsoft.com/office/officeart/2008/layout/VerticalCurvedList"/>
    <dgm:cxn modelId="{E359DE42-297E-4CF7-A06A-DAEFF4C53326}" type="presParOf" srcId="{C2F4B7B7-C9DE-4C43-BCF4-FA0C084B8585}" destId="{A9BC6364-C1F4-41D0-A0C1-488493E0BC0A}" srcOrd="8" destOrd="0" presId="urn:microsoft.com/office/officeart/2008/layout/VerticalCurvedList"/>
    <dgm:cxn modelId="{4943DC41-B4BA-499F-BF01-3CE7B14A518D}" type="presParOf" srcId="{A9BC6364-C1F4-41D0-A0C1-488493E0BC0A}" destId="{F714B95D-AE45-446B-A407-93C668D9B7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EE865F-739C-486F-B428-14C21DDB82B1}" type="doc">
      <dgm:prSet loTypeId="urn:microsoft.com/office/officeart/2005/8/layout/cycle6" loCatId="cycle" qsTypeId="urn:microsoft.com/office/officeart/2005/8/quickstyle/3d2" qsCatId="3D" csTypeId="urn:microsoft.com/office/officeart/2005/8/colors/colorful3" csCatId="colorful" phldr="1"/>
      <dgm:spPr/>
      <dgm:t>
        <a:bodyPr/>
        <a:lstStyle/>
        <a:p>
          <a:endParaRPr lang="tr-TR"/>
        </a:p>
      </dgm:t>
    </dgm:pt>
    <dgm:pt modelId="{9D342F42-D647-4F33-A4DD-A47AF23CE9DD}">
      <dgm:prSet phldrT="[Metin]" custT="1"/>
      <dgm:spPr/>
      <dgm:t>
        <a:bodyPr/>
        <a:lstStyle/>
        <a:p>
          <a:r>
            <a:rPr lang="tr-TR" sz="2400" b="1" dirty="0" smtClean="0">
              <a:latin typeface="Calibri" panose="020F0502020204030204" pitchFamily="34" charset="0"/>
              <a:ea typeface="MS Gothic" pitchFamily="49" charset="-128"/>
            </a:rPr>
            <a:t>Bildirimde bulunun</a:t>
          </a:r>
          <a:endParaRPr lang="tr-TR" sz="2400" dirty="0">
            <a:latin typeface="Calibri" panose="020F0502020204030204" pitchFamily="34" charset="0"/>
          </a:endParaRPr>
        </a:p>
      </dgm:t>
    </dgm:pt>
    <dgm:pt modelId="{28344BB2-EBB5-4D62-9F26-4589BFDFEEDF}" type="parTrans" cxnId="{D1BA87BC-0953-4F16-83C9-53C98BE6741B}">
      <dgm:prSet/>
      <dgm:spPr/>
      <dgm:t>
        <a:bodyPr/>
        <a:lstStyle/>
        <a:p>
          <a:endParaRPr lang="tr-TR" sz="1600">
            <a:latin typeface="Calibri" panose="020F0502020204030204" pitchFamily="34" charset="0"/>
          </a:endParaRPr>
        </a:p>
      </dgm:t>
    </dgm:pt>
    <dgm:pt modelId="{02994E82-B8E6-4371-81BB-03A9714949E5}" type="sibTrans" cxnId="{D1BA87BC-0953-4F16-83C9-53C98BE6741B}">
      <dgm:prSet/>
      <dgm:spPr>
        <a:solidFill>
          <a:srgbClr val="C00000"/>
        </a:solidFill>
        <a:ln w="38100">
          <a:solidFill>
            <a:srgbClr val="FF0000"/>
          </a:solidFill>
        </a:ln>
      </dgm:spPr>
      <dgm:t>
        <a:bodyPr/>
        <a:lstStyle/>
        <a:p>
          <a:endParaRPr lang="tr-TR" sz="1600">
            <a:latin typeface="Calibri" panose="020F0502020204030204" pitchFamily="34" charset="0"/>
          </a:endParaRPr>
        </a:p>
      </dgm:t>
    </dgm:pt>
    <dgm:pt modelId="{AE3E98C7-5FB6-457B-9082-7ECFB4AC49BD}">
      <dgm:prSet phldrT="[Metin]" custT="1"/>
      <dgm:spPr/>
      <dgm:t>
        <a:bodyPr/>
        <a:lstStyle/>
        <a:p>
          <a:r>
            <a:rPr lang="tr-TR" sz="2400" b="1" dirty="0" smtClean="0">
              <a:latin typeface="Calibri" panose="020F0502020204030204" pitchFamily="34" charset="0"/>
              <a:ea typeface="MS Gothic" pitchFamily="49" charset="-128"/>
            </a:rPr>
            <a:t>Çocuğa yardım edin</a:t>
          </a:r>
          <a:endParaRPr lang="tr-TR" sz="2400" dirty="0">
            <a:latin typeface="Calibri" panose="020F0502020204030204" pitchFamily="34" charset="0"/>
          </a:endParaRPr>
        </a:p>
      </dgm:t>
    </dgm:pt>
    <dgm:pt modelId="{2C38E288-E191-4245-9A39-7186D808B5EE}" type="parTrans" cxnId="{FFF2D717-CA0E-41D0-B5D8-093A7C8A91A1}">
      <dgm:prSet/>
      <dgm:spPr/>
      <dgm:t>
        <a:bodyPr/>
        <a:lstStyle/>
        <a:p>
          <a:endParaRPr lang="tr-TR" sz="1600">
            <a:latin typeface="Calibri" panose="020F0502020204030204" pitchFamily="34" charset="0"/>
          </a:endParaRPr>
        </a:p>
      </dgm:t>
    </dgm:pt>
    <dgm:pt modelId="{62C5780E-D78D-4A78-B4C2-47ADD4018BF6}" type="sibTrans" cxnId="{FFF2D717-CA0E-41D0-B5D8-093A7C8A91A1}">
      <dgm:prSet/>
      <dgm:spPr>
        <a:solidFill>
          <a:srgbClr val="C00000"/>
        </a:solidFill>
        <a:ln w="38100">
          <a:solidFill>
            <a:srgbClr val="FF0000"/>
          </a:solidFill>
        </a:ln>
      </dgm:spPr>
      <dgm:t>
        <a:bodyPr/>
        <a:lstStyle/>
        <a:p>
          <a:endParaRPr lang="tr-TR" sz="1600">
            <a:latin typeface="Calibri" panose="020F0502020204030204" pitchFamily="34" charset="0"/>
          </a:endParaRPr>
        </a:p>
      </dgm:t>
    </dgm:pt>
    <dgm:pt modelId="{8B9D4261-3293-4CDA-8448-EF7F315FFE37}">
      <dgm:prSet phldrT="[Metin]" custT="1"/>
      <dgm:spPr/>
      <dgm:t>
        <a:bodyPr/>
        <a:lstStyle/>
        <a:p>
          <a:r>
            <a:rPr lang="tr-TR" sz="2400" b="1" dirty="0" smtClean="0">
              <a:latin typeface="Calibri" panose="020F0502020204030204" pitchFamily="34" charset="0"/>
              <a:ea typeface="MS Gothic" pitchFamily="49" charset="-128"/>
            </a:rPr>
            <a:t>Çocuğu istismar ortamından en kısa sürede uzaklaştırın</a:t>
          </a:r>
          <a:endParaRPr lang="tr-TR" sz="2400" dirty="0">
            <a:latin typeface="Calibri" panose="020F0502020204030204" pitchFamily="34" charset="0"/>
          </a:endParaRPr>
        </a:p>
      </dgm:t>
    </dgm:pt>
    <dgm:pt modelId="{261ED561-30B6-420D-9FB9-B393F9F87E83}" type="sibTrans" cxnId="{04A385DE-A4EC-40A0-9B0B-335957222034}">
      <dgm:prSet/>
      <dgm:spPr>
        <a:solidFill>
          <a:srgbClr val="C00000"/>
        </a:solidFill>
        <a:ln w="38100">
          <a:solidFill>
            <a:srgbClr val="FF0000"/>
          </a:solidFill>
        </a:ln>
      </dgm:spPr>
      <dgm:t>
        <a:bodyPr/>
        <a:lstStyle/>
        <a:p>
          <a:endParaRPr lang="tr-TR" sz="1600">
            <a:latin typeface="Calibri" panose="020F0502020204030204" pitchFamily="34" charset="0"/>
          </a:endParaRPr>
        </a:p>
      </dgm:t>
    </dgm:pt>
    <dgm:pt modelId="{333E6497-4ACF-48B9-972A-A8E3AABC064A}" type="parTrans" cxnId="{04A385DE-A4EC-40A0-9B0B-335957222034}">
      <dgm:prSet/>
      <dgm:spPr/>
      <dgm:t>
        <a:bodyPr/>
        <a:lstStyle/>
        <a:p>
          <a:endParaRPr lang="tr-TR" sz="1600">
            <a:latin typeface="Calibri" panose="020F0502020204030204" pitchFamily="34" charset="0"/>
          </a:endParaRPr>
        </a:p>
      </dgm:t>
    </dgm:pt>
    <dgm:pt modelId="{55F81CF6-BBB3-4211-A70F-33A05F9CC2A5}" type="pres">
      <dgm:prSet presAssocID="{B6EE865F-739C-486F-B428-14C21DDB82B1}" presName="cycle" presStyleCnt="0">
        <dgm:presLayoutVars>
          <dgm:dir/>
          <dgm:resizeHandles val="exact"/>
        </dgm:presLayoutVars>
      </dgm:prSet>
      <dgm:spPr/>
      <dgm:t>
        <a:bodyPr/>
        <a:lstStyle/>
        <a:p>
          <a:endParaRPr lang="tr-TR"/>
        </a:p>
      </dgm:t>
    </dgm:pt>
    <dgm:pt modelId="{C105AF42-80BE-497E-B69E-EC41536708F9}" type="pres">
      <dgm:prSet presAssocID="{8B9D4261-3293-4CDA-8448-EF7F315FFE37}" presName="node" presStyleLbl="node1" presStyleIdx="0" presStyleCnt="3" custScaleX="205857" custScaleY="95716" custRadScaleRad="81048">
        <dgm:presLayoutVars>
          <dgm:bulletEnabled val="1"/>
        </dgm:presLayoutVars>
      </dgm:prSet>
      <dgm:spPr/>
      <dgm:t>
        <a:bodyPr/>
        <a:lstStyle/>
        <a:p>
          <a:endParaRPr lang="tr-TR"/>
        </a:p>
      </dgm:t>
    </dgm:pt>
    <dgm:pt modelId="{8546FAC3-B975-4F24-B038-FBD85D8D6B92}" type="pres">
      <dgm:prSet presAssocID="{8B9D4261-3293-4CDA-8448-EF7F315FFE37}" presName="spNode" presStyleCnt="0"/>
      <dgm:spPr/>
      <dgm:t>
        <a:bodyPr/>
        <a:lstStyle/>
        <a:p>
          <a:endParaRPr lang="tr-TR"/>
        </a:p>
      </dgm:t>
    </dgm:pt>
    <dgm:pt modelId="{D3DE421C-29C4-42C7-BF8D-E05302643A1F}" type="pres">
      <dgm:prSet presAssocID="{261ED561-30B6-420D-9FB9-B393F9F87E83}" presName="sibTrans" presStyleLbl="sibTrans1D1" presStyleIdx="0" presStyleCnt="3"/>
      <dgm:spPr/>
      <dgm:t>
        <a:bodyPr/>
        <a:lstStyle/>
        <a:p>
          <a:endParaRPr lang="tr-TR"/>
        </a:p>
      </dgm:t>
    </dgm:pt>
    <dgm:pt modelId="{F25C9740-731A-4EC1-9E72-BB022ED09B83}" type="pres">
      <dgm:prSet presAssocID="{9D342F42-D647-4F33-A4DD-A47AF23CE9DD}" presName="node" presStyleLbl="node1" presStyleIdx="1" presStyleCnt="3" custRadScaleRad="101699" custRadScaleInc="8773">
        <dgm:presLayoutVars>
          <dgm:bulletEnabled val="1"/>
        </dgm:presLayoutVars>
      </dgm:prSet>
      <dgm:spPr/>
      <dgm:t>
        <a:bodyPr/>
        <a:lstStyle/>
        <a:p>
          <a:endParaRPr lang="tr-TR"/>
        </a:p>
      </dgm:t>
    </dgm:pt>
    <dgm:pt modelId="{01BF8F20-9410-43EE-AEC8-0B62399A764F}" type="pres">
      <dgm:prSet presAssocID="{9D342F42-D647-4F33-A4DD-A47AF23CE9DD}" presName="spNode" presStyleCnt="0"/>
      <dgm:spPr/>
      <dgm:t>
        <a:bodyPr/>
        <a:lstStyle/>
        <a:p>
          <a:endParaRPr lang="tr-TR"/>
        </a:p>
      </dgm:t>
    </dgm:pt>
    <dgm:pt modelId="{BFBA1957-9D86-4DE0-8F28-D467CF866564}" type="pres">
      <dgm:prSet presAssocID="{02994E82-B8E6-4371-81BB-03A9714949E5}" presName="sibTrans" presStyleLbl="sibTrans1D1" presStyleIdx="1" presStyleCnt="3"/>
      <dgm:spPr/>
      <dgm:t>
        <a:bodyPr/>
        <a:lstStyle/>
        <a:p>
          <a:endParaRPr lang="tr-TR"/>
        </a:p>
      </dgm:t>
    </dgm:pt>
    <dgm:pt modelId="{617C222B-6430-4683-B187-D09ADD3395D3}" type="pres">
      <dgm:prSet presAssocID="{AE3E98C7-5FB6-457B-9082-7ECFB4AC49BD}" presName="node" presStyleLbl="node1" presStyleIdx="2" presStyleCnt="3" custRadScaleRad="103208" custRadScaleInc="-7390">
        <dgm:presLayoutVars>
          <dgm:bulletEnabled val="1"/>
        </dgm:presLayoutVars>
      </dgm:prSet>
      <dgm:spPr/>
      <dgm:t>
        <a:bodyPr/>
        <a:lstStyle/>
        <a:p>
          <a:endParaRPr lang="tr-TR"/>
        </a:p>
      </dgm:t>
    </dgm:pt>
    <dgm:pt modelId="{6CE030A7-7BBD-4AEA-930B-842C903F357E}" type="pres">
      <dgm:prSet presAssocID="{AE3E98C7-5FB6-457B-9082-7ECFB4AC49BD}" presName="spNode" presStyleCnt="0"/>
      <dgm:spPr/>
      <dgm:t>
        <a:bodyPr/>
        <a:lstStyle/>
        <a:p>
          <a:endParaRPr lang="tr-TR"/>
        </a:p>
      </dgm:t>
    </dgm:pt>
    <dgm:pt modelId="{1DB34AFF-D252-4DF5-A956-831D9AACBC08}" type="pres">
      <dgm:prSet presAssocID="{62C5780E-D78D-4A78-B4C2-47ADD4018BF6}" presName="sibTrans" presStyleLbl="sibTrans1D1" presStyleIdx="2" presStyleCnt="3"/>
      <dgm:spPr/>
      <dgm:t>
        <a:bodyPr/>
        <a:lstStyle/>
        <a:p>
          <a:endParaRPr lang="tr-TR"/>
        </a:p>
      </dgm:t>
    </dgm:pt>
  </dgm:ptLst>
  <dgm:cxnLst>
    <dgm:cxn modelId="{0321F2A3-E231-4581-B2C4-5E71DA91ED50}" type="presOf" srcId="{62C5780E-D78D-4A78-B4C2-47ADD4018BF6}" destId="{1DB34AFF-D252-4DF5-A956-831D9AACBC08}" srcOrd="0" destOrd="0" presId="urn:microsoft.com/office/officeart/2005/8/layout/cycle6"/>
    <dgm:cxn modelId="{80DFCF4F-B30D-4244-B68B-868056B53CCE}" type="presOf" srcId="{9D342F42-D647-4F33-A4DD-A47AF23CE9DD}" destId="{F25C9740-731A-4EC1-9E72-BB022ED09B83}" srcOrd="0" destOrd="0" presId="urn:microsoft.com/office/officeart/2005/8/layout/cycle6"/>
    <dgm:cxn modelId="{802BFB1F-7958-4D39-A36E-745098B7B6A1}" type="presOf" srcId="{B6EE865F-739C-486F-B428-14C21DDB82B1}" destId="{55F81CF6-BBB3-4211-A70F-33A05F9CC2A5}" srcOrd="0" destOrd="0" presId="urn:microsoft.com/office/officeart/2005/8/layout/cycle6"/>
    <dgm:cxn modelId="{04A385DE-A4EC-40A0-9B0B-335957222034}" srcId="{B6EE865F-739C-486F-B428-14C21DDB82B1}" destId="{8B9D4261-3293-4CDA-8448-EF7F315FFE37}" srcOrd="0" destOrd="0" parTransId="{333E6497-4ACF-48B9-972A-A8E3AABC064A}" sibTransId="{261ED561-30B6-420D-9FB9-B393F9F87E83}"/>
    <dgm:cxn modelId="{BB9E32D2-588C-4083-8EC6-7F42563652AC}" type="presOf" srcId="{AE3E98C7-5FB6-457B-9082-7ECFB4AC49BD}" destId="{617C222B-6430-4683-B187-D09ADD3395D3}" srcOrd="0" destOrd="0" presId="urn:microsoft.com/office/officeart/2005/8/layout/cycle6"/>
    <dgm:cxn modelId="{6CE78461-EDF8-4AB0-8C93-A41964CADDDF}" type="presOf" srcId="{261ED561-30B6-420D-9FB9-B393F9F87E83}" destId="{D3DE421C-29C4-42C7-BF8D-E05302643A1F}" srcOrd="0" destOrd="0" presId="urn:microsoft.com/office/officeart/2005/8/layout/cycle6"/>
    <dgm:cxn modelId="{D1BA87BC-0953-4F16-83C9-53C98BE6741B}" srcId="{B6EE865F-739C-486F-B428-14C21DDB82B1}" destId="{9D342F42-D647-4F33-A4DD-A47AF23CE9DD}" srcOrd="1" destOrd="0" parTransId="{28344BB2-EBB5-4D62-9F26-4589BFDFEEDF}" sibTransId="{02994E82-B8E6-4371-81BB-03A9714949E5}"/>
    <dgm:cxn modelId="{FFF2D717-CA0E-41D0-B5D8-093A7C8A91A1}" srcId="{B6EE865F-739C-486F-B428-14C21DDB82B1}" destId="{AE3E98C7-5FB6-457B-9082-7ECFB4AC49BD}" srcOrd="2" destOrd="0" parTransId="{2C38E288-E191-4245-9A39-7186D808B5EE}" sibTransId="{62C5780E-D78D-4A78-B4C2-47ADD4018BF6}"/>
    <dgm:cxn modelId="{180EBE46-CCDE-4350-AA44-AC3430D707CD}" type="presOf" srcId="{02994E82-B8E6-4371-81BB-03A9714949E5}" destId="{BFBA1957-9D86-4DE0-8F28-D467CF866564}" srcOrd="0" destOrd="0" presId="urn:microsoft.com/office/officeart/2005/8/layout/cycle6"/>
    <dgm:cxn modelId="{9F374694-D5A7-43B4-88EE-BF158DD98564}" type="presOf" srcId="{8B9D4261-3293-4CDA-8448-EF7F315FFE37}" destId="{C105AF42-80BE-497E-B69E-EC41536708F9}" srcOrd="0" destOrd="0" presId="urn:microsoft.com/office/officeart/2005/8/layout/cycle6"/>
    <dgm:cxn modelId="{BE6AFDD5-E890-4AF9-BCE9-A0189B73FEEE}" type="presParOf" srcId="{55F81CF6-BBB3-4211-A70F-33A05F9CC2A5}" destId="{C105AF42-80BE-497E-B69E-EC41536708F9}" srcOrd="0" destOrd="0" presId="urn:microsoft.com/office/officeart/2005/8/layout/cycle6"/>
    <dgm:cxn modelId="{8C23CEF0-89EA-4828-9E2E-886CFA3380F3}" type="presParOf" srcId="{55F81CF6-BBB3-4211-A70F-33A05F9CC2A5}" destId="{8546FAC3-B975-4F24-B038-FBD85D8D6B92}" srcOrd="1" destOrd="0" presId="urn:microsoft.com/office/officeart/2005/8/layout/cycle6"/>
    <dgm:cxn modelId="{C01AB40F-B171-4348-964F-0925B49E0C32}" type="presParOf" srcId="{55F81CF6-BBB3-4211-A70F-33A05F9CC2A5}" destId="{D3DE421C-29C4-42C7-BF8D-E05302643A1F}" srcOrd="2" destOrd="0" presId="urn:microsoft.com/office/officeart/2005/8/layout/cycle6"/>
    <dgm:cxn modelId="{0DDEAAA5-0108-43DA-95AF-2838508248B7}" type="presParOf" srcId="{55F81CF6-BBB3-4211-A70F-33A05F9CC2A5}" destId="{F25C9740-731A-4EC1-9E72-BB022ED09B83}" srcOrd="3" destOrd="0" presId="urn:microsoft.com/office/officeart/2005/8/layout/cycle6"/>
    <dgm:cxn modelId="{0DC7111E-A535-4DD8-9CFF-51F8DD4F3AD8}" type="presParOf" srcId="{55F81CF6-BBB3-4211-A70F-33A05F9CC2A5}" destId="{01BF8F20-9410-43EE-AEC8-0B62399A764F}" srcOrd="4" destOrd="0" presId="urn:microsoft.com/office/officeart/2005/8/layout/cycle6"/>
    <dgm:cxn modelId="{BDE09EE1-2398-4495-B038-ED0B99ACC1D9}" type="presParOf" srcId="{55F81CF6-BBB3-4211-A70F-33A05F9CC2A5}" destId="{BFBA1957-9D86-4DE0-8F28-D467CF866564}" srcOrd="5" destOrd="0" presId="urn:microsoft.com/office/officeart/2005/8/layout/cycle6"/>
    <dgm:cxn modelId="{F63E539A-8878-4532-B76F-783478CD1D2C}" type="presParOf" srcId="{55F81CF6-BBB3-4211-A70F-33A05F9CC2A5}" destId="{617C222B-6430-4683-B187-D09ADD3395D3}" srcOrd="6" destOrd="0" presId="urn:microsoft.com/office/officeart/2005/8/layout/cycle6"/>
    <dgm:cxn modelId="{7C73E863-3DA0-47FC-A6B7-559020EA59DA}" type="presParOf" srcId="{55F81CF6-BBB3-4211-A70F-33A05F9CC2A5}" destId="{6CE030A7-7BBD-4AEA-930B-842C903F357E}" srcOrd="7" destOrd="0" presId="urn:microsoft.com/office/officeart/2005/8/layout/cycle6"/>
    <dgm:cxn modelId="{017A0A9B-05F5-4B31-89F1-BB320BC6DDC0}" type="presParOf" srcId="{55F81CF6-BBB3-4211-A70F-33A05F9CC2A5}" destId="{1DB34AFF-D252-4DF5-A956-831D9AACBC08}"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E838FF-0785-42F5-ADCD-06A47D10648E}"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tr-TR"/>
        </a:p>
      </dgm:t>
    </dgm:pt>
    <dgm:pt modelId="{4E39EF8B-1257-42C6-BB5B-F1155D5183D0}">
      <dgm:prSet phldrT="[Metin]" custT="1"/>
      <dgm:spPr>
        <a:solidFill>
          <a:schemeClr val="accent6">
            <a:lumMod val="40000"/>
            <a:lumOff val="60000"/>
          </a:schemeClr>
        </a:solidFill>
      </dgm:spPr>
      <dgm:t>
        <a:bodyPr/>
        <a:lstStyle/>
        <a:p>
          <a:r>
            <a:rPr lang="tr-TR" sz="2800" b="1" dirty="0" smtClean="0">
              <a:solidFill>
                <a:srgbClr val="C00000"/>
              </a:solidFill>
              <a:latin typeface="Calibri" panose="020F0502020204030204" pitchFamily="34" charset="0"/>
            </a:rPr>
            <a:t>BİLDİRİM YÜKÜMLÜLÜĞÜ</a:t>
          </a:r>
        </a:p>
      </dgm:t>
    </dgm:pt>
    <dgm:pt modelId="{257E4051-DC56-444B-B486-4D6CE83CDA9C}" type="parTrans" cxnId="{93602895-D99E-4B3F-A4A9-067BB188B4F9}">
      <dgm:prSet/>
      <dgm:spPr/>
      <dgm:t>
        <a:bodyPr/>
        <a:lstStyle/>
        <a:p>
          <a:endParaRPr lang="tr-TR"/>
        </a:p>
      </dgm:t>
    </dgm:pt>
    <dgm:pt modelId="{316C0122-74A0-4AA4-BA32-64F9E7AD79FE}" type="sibTrans" cxnId="{93602895-D99E-4B3F-A4A9-067BB188B4F9}">
      <dgm:prSet/>
      <dgm:spPr/>
      <dgm:t>
        <a:bodyPr/>
        <a:lstStyle/>
        <a:p>
          <a:endParaRPr lang="tr-TR"/>
        </a:p>
      </dgm:t>
    </dgm:pt>
    <dgm:pt modelId="{88FC8249-E62B-4FD2-9FFC-BFB27030109E}">
      <dgm:prSet phldrT="[Metin]" custT="1"/>
      <dgm:spPr/>
      <dgm:t>
        <a:bodyPr/>
        <a:lstStyle/>
        <a:p>
          <a:r>
            <a:rPr lang="tr-TR" sz="2400" b="1" dirty="0" smtClean="0">
              <a:latin typeface="Calibri" panose="020F0502020204030204" pitchFamily="34" charset="0"/>
            </a:rPr>
            <a:t>Suçu bildirme</a:t>
          </a:r>
        </a:p>
        <a:p>
          <a:r>
            <a:rPr lang="tr-TR" sz="2400" b="0" dirty="0" smtClean="0">
              <a:latin typeface="Calibri" panose="020F0502020204030204" pitchFamily="34" charset="0"/>
            </a:rPr>
            <a:t>TCK 278., 279., 280. maddeler   </a:t>
          </a:r>
          <a:endParaRPr lang="tr-TR" sz="2400" b="0" dirty="0">
            <a:latin typeface="Calibri" panose="020F0502020204030204" pitchFamily="34" charset="0"/>
          </a:endParaRPr>
        </a:p>
      </dgm:t>
    </dgm:pt>
    <dgm:pt modelId="{08503231-1524-4B4C-99B2-A4302DD82AB5}" type="parTrans" cxnId="{423D6A58-515F-440B-894D-5B1DBEA0F7C5}">
      <dgm:prSet/>
      <dgm:spPr/>
      <dgm:t>
        <a:bodyPr/>
        <a:lstStyle/>
        <a:p>
          <a:endParaRPr lang="tr-TR" dirty="0"/>
        </a:p>
      </dgm:t>
    </dgm:pt>
    <dgm:pt modelId="{7853323F-4D6C-44C3-85FA-8EEDA38638FA}" type="sibTrans" cxnId="{423D6A58-515F-440B-894D-5B1DBEA0F7C5}">
      <dgm:prSet/>
      <dgm:spPr/>
      <dgm:t>
        <a:bodyPr/>
        <a:lstStyle/>
        <a:p>
          <a:endParaRPr lang="tr-TR"/>
        </a:p>
      </dgm:t>
    </dgm:pt>
    <dgm:pt modelId="{8FA1B4CF-C55A-453F-B396-C96548CB60C4}">
      <dgm:prSet phldrT="[Metin]" custT="1"/>
      <dgm:spPr/>
      <dgm:t>
        <a:bodyPr/>
        <a:lstStyle/>
        <a:p>
          <a:pPr algn="ctr"/>
          <a:r>
            <a:rPr lang="tr-TR" sz="2400" b="1" dirty="0" smtClean="0">
              <a:latin typeface="Calibri" panose="020F0502020204030204" pitchFamily="34" charset="0"/>
            </a:rPr>
            <a:t>Korunma gereksinimini bildirme</a:t>
          </a:r>
        </a:p>
        <a:p>
          <a:pPr algn="ctr"/>
          <a:r>
            <a:rPr lang="tr-TR" sz="2400" b="0" dirty="0" smtClean="0">
              <a:latin typeface="Calibri" panose="020F0502020204030204" pitchFamily="34" charset="0"/>
            </a:rPr>
            <a:t>TCK  98. madde </a:t>
          </a:r>
        </a:p>
        <a:p>
          <a:pPr algn="ctr"/>
          <a:r>
            <a:rPr lang="tr-TR" sz="2400" b="0" dirty="0" smtClean="0">
              <a:latin typeface="Calibri" panose="020F0502020204030204" pitchFamily="34" charset="0"/>
            </a:rPr>
            <a:t>SHÇEK  Kanunu 21. madde</a:t>
          </a:r>
        </a:p>
        <a:p>
          <a:pPr algn="ctr"/>
          <a:r>
            <a:rPr lang="tr-TR" sz="2400" b="0" dirty="0" smtClean="0">
              <a:latin typeface="Calibri" panose="020F0502020204030204" pitchFamily="34" charset="0"/>
            </a:rPr>
            <a:t>Çocuk Koruma Kanunu 6. madde</a:t>
          </a:r>
          <a:endParaRPr lang="tr-TR" sz="2400" b="0" dirty="0">
            <a:latin typeface="Calibri" panose="020F0502020204030204" pitchFamily="34" charset="0"/>
          </a:endParaRPr>
        </a:p>
      </dgm:t>
    </dgm:pt>
    <dgm:pt modelId="{70241B76-C638-46EF-B338-DD16EFD64CD7}" type="parTrans" cxnId="{AE8E9129-5B79-49CC-A963-83F621A1130C}">
      <dgm:prSet/>
      <dgm:spPr/>
      <dgm:t>
        <a:bodyPr/>
        <a:lstStyle/>
        <a:p>
          <a:endParaRPr lang="tr-TR" dirty="0"/>
        </a:p>
      </dgm:t>
    </dgm:pt>
    <dgm:pt modelId="{5C5EEF9E-A97B-4781-A601-E8F8AD048429}" type="sibTrans" cxnId="{AE8E9129-5B79-49CC-A963-83F621A1130C}">
      <dgm:prSet/>
      <dgm:spPr/>
      <dgm:t>
        <a:bodyPr/>
        <a:lstStyle/>
        <a:p>
          <a:endParaRPr lang="tr-TR"/>
        </a:p>
      </dgm:t>
    </dgm:pt>
    <dgm:pt modelId="{B7427077-0FC5-486E-96AB-AC89927D124E}" type="pres">
      <dgm:prSet presAssocID="{C6E838FF-0785-42F5-ADCD-06A47D10648E}" presName="diagram" presStyleCnt="0">
        <dgm:presLayoutVars>
          <dgm:chPref val="1"/>
          <dgm:dir/>
          <dgm:animOne val="branch"/>
          <dgm:animLvl val="lvl"/>
          <dgm:resizeHandles/>
        </dgm:presLayoutVars>
      </dgm:prSet>
      <dgm:spPr/>
      <dgm:t>
        <a:bodyPr/>
        <a:lstStyle/>
        <a:p>
          <a:endParaRPr lang="tr-TR"/>
        </a:p>
      </dgm:t>
    </dgm:pt>
    <dgm:pt modelId="{1BFC7F33-596C-41D2-96C4-491A92425554}" type="pres">
      <dgm:prSet presAssocID="{4E39EF8B-1257-42C6-BB5B-F1155D5183D0}" presName="root" presStyleCnt="0"/>
      <dgm:spPr/>
      <dgm:t>
        <a:bodyPr/>
        <a:lstStyle/>
        <a:p>
          <a:endParaRPr lang="tr-TR"/>
        </a:p>
      </dgm:t>
    </dgm:pt>
    <dgm:pt modelId="{C80BB602-E246-4B5B-9082-2874C6B2F269}" type="pres">
      <dgm:prSet presAssocID="{4E39EF8B-1257-42C6-BB5B-F1155D5183D0}" presName="rootComposite" presStyleCnt="0"/>
      <dgm:spPr/>
      <dgm:t>
        <a:bodyPr/>
        <a:lstStyle/>
        <a:p>
          <a:endParaRPr lang="tr-TR"/>
        </a:p>
      </dgm:t>
    </dgm:pt>
    <dgm:pt modelId="{D1FF99B4-9769-4AD9-B366-A55F3A86B647}" type="pres">
      <dgm:prSet presAssocID="{4E39EF8B-1257-42C6-BB5B-F1155D5183D0}" presName="rootText" presStyleLbl="node1" presStyleIdx="0" presStyleCnt="1" custScaleX="244360" custLinFactNeighborX="2892" custLinFactNeighborY="-22168"/>
      <dgm:spPr/>
      <dgm:t>
        <a:bodyPr/>
        <a:lstStyle/>
        <a:p>
          <a:endParaRPr lang="tr-TR"/>
        </a:p>
      </dgm:t>
    </dgm:pt>
    <dgm:pt modelId="{D94B1ADF-0E29-4463-ABFF-9FB8B4EE2DF5}" type="pres">
      <dgm:prSet presAssocID="{4E39EF8B-1257-42C6-BB5B-F1155D5183D0}" presName="rootConnector" presStyleLbl="node1" presStyleIdx="0" presStyleCnt="1"/>
      <dgm:spPr/>
      <dgm:t>
        <a:bodyPr/>
        <a:lstStyle/>
        <a:p>
          <a:endParaRPr lang="tr-TR"/>
        </a:p>
      </dgm:t>
    </dgm:pt>
    <dgm:pt modelId="{D0F97CCF-70D6-4C42-95BA-041602AEF72E}" type="pres">
      <dgm:prSet presAssocID="{4E39EF8B-1257-42C6-BB5B-F1155D5183D0}" presName="childShape" presStyleCnt="0"/>
      <dgm:spPr/>
      <dgm:t>
        <a:bodyPr/>
        <a:lstStyle/>
        <a:p>
          <a:endParaRPr lang="tr-TR"/>
        </a:p>
      </dgm:t>
    </dgm:pt>
    <dgm:pt modelId="{B3D65655-183A-47C6-B1E4-1C7B75E1647D}" type="pres">
      <dgm:prSet presAssocID="{08503231-1524-4B4C-99B2-A4302DD82AB5}" presName="Name13" presStyleLbl="parChTrans1D2" presStyleIdx="0" presStyleCnt="2"/>
      <dgm:spPr/>
      <dgm:t>
        <a:bodyPr/>
        <a:lstStyle/>
        <a:p>
          <a:endParaRPr lang="tr-TR"/>
        </a:p>
      </dgm:t>
    </dgm:pt>
    <dgm:pt modelId="{BE875694-A60A-49F3-BCFD-2CA0987E6FC8}" type="pres">
      <dgm:prSet presAssocID="{88FC8249-E62B-4FD2-9FFC-BFB27030109E}" presName="childText" presStyleLbl="bgAcc1" presStyleIdx="0" presStyleCnt="2" custScaleX="205451" custLinFactNeighborX="4143" custLinFactNeighborY="-14378">
        <dgm:presLayoutVars>
          <dgm:bulletEnabled val="1"/>
        </dgm:presLayoutVars>
      </dgm:prSet>
      <dgm:spPr/>
      <dgm:t>
        <a:bodyPr/>
        <a:lstStyle/>
        <a:p>
          <a:endParaRPr lang="tr-TR"/>
        </a:p>
      </dgm:t>
    </dgm:pt>
    <dgm:pt modelId="{A997C40A-1BAB-4766-8D10-D4E8FFBEF3E3}" type="pres">
      <dgm:prSet presAssocID="{70241B76-C638-46EF-B338-DD16EFD64CD7}" presName="Name13" presStyleLbl="parChTrans1D2" presStyleIdx="1" presStyleCnt="2"/>
      <dgm:spPr/>
      <dgm:t>
        <a:bodyPr/>
        <a:lstStyle/>
        <a:p>
          <a:endParaRPr lang="tr-TR"/>
        </a:p>
      </dgm:t>
    </dgm:pt>
    <dgm:pt modelId="{A1132795-E7B1-4334-AECA-8EA6587515ED}" type="pres">
      <dgm:prSet presAssocID="{8FA1B4CF-C55A-453F-B396-C96548CB60C4}" presName="childText" presStyleLbl="bgAcc1" presStyleIdx="1" presStyleCnt="2" custScaleX="205879" custScaleY="125450" custLinFactNeighborX="2410" custLinFactNeighborY="-22168">
        <dgm:presLayoutVars>
          <dgm:bulletEnabled val="1"/>
        </dgm:presLayoutVars>
      </dgm:prSet>
      <dgm:spPr/>
      <dgm:t>
        <a:bodyPr/>
        <a:lstStyle/>
        <a:p>
          <a:endParaRPr lang="tr-TR"/>
        </a:p>
      </dgm:t>
    </dgm:pt>
  </dgm:ptLst>
  <dgm:cxnLst>
    <dgm:cxn modelId="{AE8E9129-5B79-49CC-A963-83F621A1130C}" srcId="{4E39EF8B-1257-42C6-BB5B-F1155D5183D0}" destId="{8FA1B4CF-C55A-453F-B396-C96548CB60C4}" srcOrd="1" destOrd="0" parTransId="{70241B76-C638-46EF-B338-DD16EFD64CD7}" sibTransId="{5C5EEF9E-A97B-4781-A601-E8F8AD048429}"/>
    <dgm:cxn modelId="{93602895-D99E-4B3F-A4A9-067BB188B4F9}" srcId="{C6E838FF-0785-42F5-ADCD-06A47D10648E}" destId="{4E39EF8B-1257-42C6-BB5B-F1155D5183D0}" srcOrd="0" destOrd="0" parTransId="{257E4051-DC56-444B-B486-4D6CE83CDA9C}" sibTransId="{316C0122-74A0-4AA4-BA32-64F9E7AD79FE}"/>
    <dgm:cxn modelId="{75798351-6A60-4C86-95F0-355B4E7F5652}" type="presOf" srcId="{70241B76-C638-46EF-B338-DD16EFD64CD7}" destId="{A997C40A-1BAB-4766-8D10-D4E8FFBEF3E3}" srcOrd="0" destOrd="0" presId="urn:microsoft.com/office/officeart/2005/8/layout/hierarchy3"/>
    <dgm:cxn modelId="{D005191D-BFD5-42D1-837D-59F072B9BFF6}" type="presOf" srcId="{8FA1B4CF-C55A-453F-B396-C96548CB60C4}" destId="{A1132795-E7B1-4334-AECA-8EA6587515ED}" srcOrd="0" destOrd="0" presId="urn:microsoft.com/office/officeart/2005/8/layout/hierarchy3"/>
    <dgm:cxn modelId="{E6511978-DBB4-499B-AE3D-F5777E1B1902}" type="presOf" srcId="{4E39EF8B-1257-42C6-BB5B-F1155D5183D0}" destId="{D94B1ADF-0E29-4463-ABFF-9FB8B4EE2DF5}" srcOrd="1" destOrd="0" presId="urn:microsoft.com/office/officeart/2005/8/layout/hierarchy3"/>
    <dgm:cxn modelId="{B28790A0-F86D-4B4E-BB19-0B06DF3842DF}" type="presOf" srcId="{08503231-1524-4B4C-99B2-A4302DD82AB5}" destId="{B3D65655-183A-47C6-B1E4-1C7B75E1647D}" srcOrd="0" destOrd="0" presId="urn:microsoft.com/office/officeart/2005/8/layout/hierarchy3"/>
    <dgm:cxn modelId="{8DD9F34F-C41D-4321-9A6C-F3BAB84BFD40}" type="presOf" srcId="{4E39EF8B-1257-42C6-BB5B-F1155D5183D0}" destId="{D1FF99B4-9769-4AD9-B366-A55F3A86B647}" srcOrd="0" destOrd="0" presId="urn:microsoft.com/office/officeart/2005/8/layout/hierarchy3"/>
    <dgm:cxn modelId="{A9C095AC-9CF1-4711-AEC3-6FBFAF4EB01E}" type="presOf" srcId="{C6E838FF-0785-42F5-ADCD-06A47D10648E}" destId="{B7427077-0FC5-486E-96AB-AC89927D124E}" srcOrd="0" destOrd="0" presId="urn:microsoft.com/office/officeart/2005/8/layout/hierarchy3"/>
    <dgm:cxn modelId="{423D6A58-515F-440B-894D-5B1DBEA0F7C5}" srcId="{4E39EF8B-1257-42C6-BB5B-F1155D5183D0}" destId="{88FC8249-E62B-4FD2-9FFC-BFB27030109E}" srcOrd="0" destOrd="0" parTransId="{08503231-1524-4B4C-99B2-A4302DD82AB5}" sibTransId="{7853323F-4D6C-44C3-85FA-8EEDA38638FA}"/>
    <dgm:cxn modelId="{9C9C624F-6B9F-406E-BC9E-4C4118294874}" type="presOf" srcId="{88FC8249-E62B-4FD2-9FFC-BFB27030109E}" destId="{BE875694-A60A-49F3-BCFD-2CA0987E6FC8}" srcOrd="0" destOrd="0" presId="urn:microsoft.com/office/officeart/2005/8/layout/hierarchy3"/>
    <dgm:cxn modelId="{CA9F0D23-665F-4636-BD61-49FBF76A1704}" type="presParOf" srcId="{B7427077-0FC5-486E-96AB-AC89927D124E}" destId="{1BFC7F33-596C-41D2-96C4-491A92425554}" srcOrd="0" destOrd="0" presId="urn:microsoft.com/office/officeart/2005/8/layout/hierarchy3"/>
    <dgm:cxn modelId="{6C2EAEF1-2C19-4A61-BD8B-4AEF2F6FD8CE}" type="presParOf" srcId="{1BFC7F33-596C-41D2-96C4-491A92425554}" destId="{C80BB602-E246-4B5B-9082-2874C6B2F269}" srcOrd="0" destOrd="0" presId="urn:microsoft.com/office/officeart/2005/8/layout/hierarchy3"/>
    <dgm:cxn modelId="{64A7BB05-372D-442C-9D7F-B873DF2AAFE2}" type="presParOf" srcId="{C80BB602-E246-4B5B-9082-2874C6B2F269}" destId="{D1FF99B4-9769-4AD9-B366-A55F3A86B647}" srcOrd="0" destOrd="0" presId="urn:microsoft.com/office/officeart/2005/8/layout/hierarchy3"/>
    <dgm:cxn modelId="{0F57C2AD-0CC4-47FD-8D42-15A0270464D0}" type="presParOf" srcId="{C80BB602-E246-4B5B-9082-2874C6B2F269}" destId="{D94B1ADF-0E29-4463-ABFF-9FB8B4EE2DF5}" srcOrd="1" destOrd="0" presId="urn:microsoft.com/office/officeart/2005/8/layout/hierarchy3"/>
    <dgm:cxn modelId="{691CA5AA-0362-4167-A35D-9127BEAB1857}" type="presParOf" srcId="{1BFC7F33-596C-41D2-96C4-491A92425554}" destId="{D0F97CCF-70D6-4C42-95BA-041602AEF72E}" srcOrd="1" destOrd="0" presId="urn:microsoft.com/office/officeart/2005/8/layout/hierarchy3"/>
    <dgm:cxn modelId="{708BF1E4-8C5E-4152-BA06-94DFD9CCD2E3}" type="presParOf" srcId="{D0F97CCF-70D6-4C42-95BA-041602AEF72E}" destId="{B3D65655-183A-47C6-B1E4-1C7B75E1647D}" srcOrd="0" destOrd="0" presId="urn:microsoft.com/office/officeart/2005/8/layout/hierarchy3"/>
    <dgm:cxn modelId="{30576503-5CD1-447E-9F58-80654EF1417A}" type="presParOf" srcId="{D0F97CCF-70D6-4C42-95BA-041602AEF72E}" destId="{BE875694-A60A-49F3-BCFD-2CA0987E6FC8}" srcOrd="1" destOrd="0" presId="urn:microsoft.com/office/officeart/2005/8/layout/hierarchy3"/>
    <dgm:cxn modelId="{D325F639-3609-4110-BAB7-CF6F007C721D}" type="presParOf" srcId="{D0F97CCF-70D6-4C42-95BA-041602AEF72E}" destId="{A997C40A-1BAB-4766-8D10-D4E8FFBEF3E3}" srcOrd="2" destOrd="0" presId="urn:microsoft.com/office/officeart/2005/8/layout/hierarchy3"/>
    <dgm:cxn modelId="{2DCC0F9B-81B8-437F-AC81-4545AE992BC3}" type="presParOf" srcId="{D0F97CCF-70D6-4C42-95BA-041602AEF72E}" destId="{A1132795-E7B1-4334-AECA-8EA6587515E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A275D1-AAD4-4C79-BAA1-6415AC82898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5EBD0976-0BCC-4D06-8482-F0109CF9429D}">
      <dgm:prSet custT="1"/>
      <dgm:spPr/>
      <dgm:t>
        <a:bodyPr/>
        <a:lstStyle/>
        <a:p>
          <a:pPr rtl="0">
            <a:lnSpc>
              <a:spcPct val="100000"/>
            </a:lnSpc>
          </a:pPr>
          <a:r>
            <a:rPr lang="tr-TR" sz="1400" dirty="0" smtClean="0">
              <a:latin typeface="Calibri" panose="020F0502020204030204" pitchFamily="34" charset="0"/>
            </a:rPr>
            <a:t>(1) </a:t>
          </a:r>
          <a:r>
            <a:rPr lang="tr-TR" sz="1800" dirty="0" smtClean="0">
              <a:latin typeface="Calibri" panose="020F0502020204030204" pitchFamily="34" charset="0"/>
            </a:rPr>
            <a:t>İşlenmekte olan bir suçu yetkili makamlara bildirmeyen kişi, bir yıla kadar hapis cezası ile cezalandırılır.</a:t>
          </a:r>
          <a:endParaRPr lang="tr-TR" sz="1800" dirty="0">
            <a:latin typeface="Calibri" panose="020F0502020204030204" pitchFamily="34" charset="0"/>
          </a:endParaRPr>
        </a:p>
      </dgm:t>
    </dgm:pt>
    <dgm:pt modelId="{6091D0C5-7E8A-4C94-A892-E4454C976765}" type="parTrans" cxnId="{5DC40C06-9468-4DE5-8F6D-E51BFF92CF2C}">
      <dgm:prSet/>
      <dgm:spPr/>
      <dgm:t>
        <a:bodyPr/>
        <a:lstStyle/>
        <a:p>
          <a:pPr>
            <a:lnSpc>
              <a:spcPct val="100000"/>
            </a:lnSpc>
          </a:pPr>
          <a:endParaRPr lang="tr-TR">
            <a:latin typeface="Calibri" panose="020F0502020204030204" pitchFamily="34" charset="0"/>
          </a:endParaRPr>
        </a:p>
      </dgm:t>
    </dgm:pt>
    <dgm:pt modelId="{500E8C04-9D20-4E9F-8C38-61EEEE415FA1}" type="sibTrans" cxnId="{5DC40C06-9468-4DE5-8F6D-E51BFF92CF2C}">
      <dgm:prSet/>
      <dgm:spPr/>
      <dgm:t>
        <a:bodyPr/>
        <a:lstStyle/>
        <a:p>
          <a:pPr>
            <a:lnSpc>
              <a:spcPct val="100000"/>
            </a:lnSpc>
          </a:pPr>
          <a:endParaRPr lang="tr-TR">
            <a:latin typeface="Calibri" panose="020F0502020204030204" pitchFamily="34" charset="0"/>
          </a:endParaRPr>
        </a:p>
      </dgm:t>
    </dgm:pt>
    <dgm:pt modelId="{C6B212B5-DAE9-4CC9-A760-55964BDEC82C}">
      <dgm:prSet custT="1"/>
      <dgm:spPr/>
      <dgm:t>
        <a:bodyPr/>
        <a:lstStyle/>
        <a:p>
          <a:pPr rtl="0">
            <a:lnSpc>
              <a:spcPct val="100000"/>
            </a:lnSpc>
          </a:pPr>
          <a:r>
            <a:rPr lang="tr-TR" sz="1400" dirty="0" smtClean="0">
              <a:latin typeface="Calibri" panose="020F0502020204030204" pitchFamily="34" charset="0"/>
            </a:rPr>
            <a:t>(</a:t>
          </a:r>
          <a:r>
            <a:rPr lang="tr-TR" sz="1800" dirty="0" smtClean="0">
              <a:latin typeface="Calibri" panose="020F0502020204030204" pitchFamily="34" charset="0"/>
            </a:rPr>
            <a:t>2) İşlenmiş olmakla birlikte, sebebiyet verdiği neticelerin sınırlandırılması halen mümkün bulunan bir suçu yetkili makamlara bildirmeyen kişi, yukarıdaki fıkra hükmüne göre cezalandırılır.</a:t>
          </a:r>
          <a:endParaRPr lang="tr-TR" sz="1800" dirty="0">
            <a:latin typeface="Calibri" panose="020F0502020204030204" pitchFamily="34" charset="0"/>
          </a:endParaRPr>
        </a:p>
      </dgm:t>
    </dgm:pt>
    <dgm:pt modelId="{D02AE90E-33EB-42E9-A3FC-A4A985532BE1}" type="parTrans" cxnId="{BDAACF6A-565C-4AB1-A0E4-9801A0CEBD37}">
      <dgm:prSet/>
      <dgm:spPr/>
      <dgm:t>
        <a:bodyPr/>
        <a:lstStyle/>
        <a:p>
          <a:pPr>
            <a:lnSpc>
              <a:spcPct val="100000"/>
            </a:lnSpc>
          </a:pPr>
          <a:endParaRPr lang="tr-TR">
            <a:latin typeface="Calibri" panose="020F0502020204030204" pitchFamily="34" charset="0"/>
          </a:endParaRPr>
        </a:p>
      </dgm:t>
    </dgm:pt>
    <dgm:pt modelId="{C2B8E498-0E37-45CB-8BBF-CC8593A4F626}" type="sibTrans" cxnId="{BDAACF6A-565C-4AB1-A0E4-9801A0CEBD37}">
      <dgm:prSet/>
      <dgm:spPr/>
      <dgm:t>
        <a:bodyPr/>
        <a:lstStyle/>
        <a:p>
          <a:pPr>
            <a:lnSpc>
              <a:spcPct val="100000"/>
            </a:lnSpc>
          </a:pPr>
          <a:endParaRPr lang="tr-TR">
            <a:latin typeface="Calibri" panose="020F0502020204030204" pitchFamily="34" charset="0"/>
          </a:endParaRPr>
        </a:p>
      </dgm:t>
    </dgm:pt>
    <dgm:pt modelId="{9F5B2500-FCEC-458D-AEC7-D4C408654739}">
      <dgm:prSet custT="1"/>
      <dgm:spPr>
        <a:solidFill>
          <a:srgbClr val="002060"/>
        </a:solidFill>
      </dgm:spPr>
      <dgm:t>
        <a:bodyPr/>
        <a:lstStyle/>
        <a:p>
          <a:pPr rtl="0">
            <a:lnSpc>
              <a:spcPct val="100000"/>
            </a:lnSpc>
          </a:pPr>
          <a:r>
            <a:rPr lang="tr-TR" sz="1200" dirty="0" smtClean="0">
              <a:latin typeface="Calibri" panose="020F0502020204030204" pitchFamily="34" charset="0"/>
            </a:rPr>
            <a:t>(3) </a:t>
          </a:r>
          <a:r>
            <a:rPr lang="tr-TR" sz="1600" dirty="0" smtClean="0">
              <a:latin typeface="Calibri" panose="020F0502020204030204" pitchFamily="34" charset="0"/>
            </a:rPr>
            <a:t>Mağdurun </a:t>
          </a:r>
          <a:r>
            <a:rPr lang="tr-TR" sz="1600" dirty="0" err="1" smtClean="0">
              <a:latin typeface="Calibri" panose="020F0502020204030204" pitchFamily="34" charset="0"/>
            </a:rPr>
            <a:t>onbeşyaşını</a:t>
          </a:r>
          <a:r>
            <a:rPr lang="tr-TR" sz="1600" dirty="0" smtClean="0">
              <a:latin typeface="Calibri" panose="020F0502020204030204" pitchFamily="34" charset="0"/>
            </a:rPr>
            <a:t> bitirmemiş bir çocuk, bedensel veya ruhsal bakımdan engelli olan ya da hamileliği nedeniyle kendisini savunamayacak durumda bulunan kimse olması halinde, yukarıdaki fıkralara göre verilecek ceza, yarı oranında artırılır.</a:t>
          </a:r>
          <a:endParaRPr lang="tr-TR" sz="1600" dirty="0">
            <a:latin typeface="Calibri" panose="020F0502020204030204" pitchFamily="34" charset="0"/>
          </a:endParaRPr>
        </a:p>
      </dgm:t>
    </dgm:pt>
    <dgm:pt modelId="{9A0D4541-9A07-4866-93A6-025D3914F6AE}" type="parTrans" cxnId="{E8E1DF96-2D56-453E-B880-87F9FA4A86CE}">
      <dgm:prSet/>
      <dgm:spPr/>
      <dgm:t>
        <a:bodyPr/>
        <a:lstStyle/>
        <a:p>
          <a:pPr>
            <a:lnSpc>
              <a:spcPct val="100000"/>
            </a:lnSpc>
          </a:pPr>
          <a:endParaRPr lang="tr-TR">
            <a:latin typeface="Calibri" panose="020F0502020204030204" pitchFamily="34" charset="0"/>
          </a:endParaRPr>
        </a:p>
      </dgm:t>
    </dgm:pt>
    <dgm:pt modelId="{AB0E4C51-D448-48F3-9D29-5358F67A96BE}" type="sibTrans" cxnId="{E8E1DF96-2D56-453E-B880-87F9FA4A86CE}">
      <dgm:prSet/>
      <dgm:spPr/>
      <dgm:t>
        <a:bodyPr/>
        <a:lstStyle/>
        <a:p>
          <a:pPr>
            <a:lnSpc>
              <a:spcPct val="100000"/>
            </a:lnSpc>
          </a:pPr>
          <a:endParaRPr lang="tr-TR">
            <a:latin typeface="Calibri" panose="020F0502020204030204" pitchFamily="34" charset="0"/>
          </a:endParaRPr>
        </a:p>
      </dgm:t>
    </dgm:pt>
    <dgm:pt modelId="{75595BA6-111B-4036-9AE9-DA986EB37FCD}">
      <dgm:prSet custT="1"/>
      <dgm:spPr/>
      <dgm:t>
        <a:bodyPr/>
        <a:lstStyle/>
        <a:p>
          <a:pPr rtl="0">
            <a:lnSpc>
              <a:spcPct val="100000"/>
            </a:lnSpc>
          </a:pPr>
          <a:r>
            <a:rPr lang="tr-TR" sz="1700" dirty="0" smtClean="0">
              <a:latin typeface="Calibri" panose="020F0502020204030204" pitchFamily="34" charset="0"/>
            </a:rPr>
            <a:t>(4</a:t>
          </a:r>
          <a:r>
            <a:rPr lang="tr-TR" sz="1800" dirty="0" smtClean="0">
              <a:latin typeface="Calibri" panose="020F0502020204030204" pitchFamily="34" charset="0"/>
            </a:rPr>
            <a:t>) Tanıklıktan çekinebilecek olan kişiler bakımından cezaya hükmolunmaz. Ancak, suçu önleme yükümlülüğünün varlığı dolayısıyla ceza sorumluluğuna ilişkin hükümler saklıdır.</a:t>
          </a:r>
          <a:endParaRPr lang="tr-TR" sz="1800" dirty="0">
            <a:latin typeface="Calibri" panose="020F0502020204030204" pitchFamily="34" charset="0"/>
          </a:endParaRPr>
        </a:p>
      </dgm:t>
    </dgm:pt>
    <dgm:pt modelId="{E57C0CDB-4649-421D-A122-D74CF1070AA2}" type="parTrans" cxnId="{308E387D-6A56-47D7-ACAB-971B9CFF2C43}">
      <dgm:prSet/>
      <dgm:spPr/>
      <dgm:t>
        <a:bodyPr/>
        <a:lstStyle/>
        <a:p>
          <a:pPr>
            <a:lnSpc>
              <a:spcPct val="100000"/>
            </a:lnSpc>
          </a:pPr>
          <a:endParaRPr lang="tr-TR">
            <a:latin typeface="Calibri" panose="020F0502020204030204" pitchFamily="34" charset="0"/>
          </a:endParaRPr>
        </a:p>
      </dgm:t>
    </dgm:pt>
    <dgm:pt modelId="{3FD56039-E39B-4DD1-9042-54BB6732FDC5}" type="sibTrans" cxnId="{308E387D-6A56-47D7-ACAB-971B9CFF2C43}">
      <dgm:prSet/>
      <dgm:spPr/>
      <dgm:t>
        <a:bodyPr/>
        <a:lstStyle/>
        <a:p>
          <a:pPr>
            <a:lnSpc>
              <a:spcPct val="100000"/>
            </a:lnSpc>
          </a:pPr>
          <a:endParaRPr lang="tr-TR">
            <a:latin typeface="Calibri" panose="020F0502020204030204" pitchFamily="34" charset="0"/>
          </a:endParaRPr>
        </a:p>
      </dgm:t>
    </dgm:pt>
    <dgm:pt modelId="{9A2F79B7-72AE-4BCB-9E91-67C9B90357E3}" type="pres">
      <dgm:prSet presAssocID="{CEA275D1-AAD4-4C79-BAA1-6415AC828987}" presName="linear" presStyleCnt="0">
        <dgm:presLayoutVars>
          <dgm:dir/>
          <dgm:animLvl val="lvl"/>
          <dgm:resizeHandles val="exact"/>
        </dgm:presLayoutVars>
      </dgm:prSet>
      <dgm:spPr/>
      <dgm:t>
        <a:bodyPr/>
        <a:lstStyle/>
        <a:p>
          <a:endParaRPr lang="tr-TR"/>
        </a:p>
      </dgm:t>
    </dgm:pt>
    <dgm:pt modelId="{085066EA-CC15-4022-A30B-36D3D6F37CB6}" type="pres">
      <dgm:prSet presAssocID="{5EBD0976-0BCC-4D06-8482-F0109CF9429D}" presName="parentLin" presStyleCnt="0"/>
      <dgm:spPr/>
    </dgm:pt>
    <dgm:pt modelId="{D32BCA12-F37F-45BC-8316-2B881585C3A1}" type="pres">
      <dgm:prSet presAssocID="{5EBD0976-0BCC-4D06-8482-F0109CF9429D}" presName="parentLeftMargin" presStyleLbl="node1" presStyleIdx="0" presStyleCnt="4"/>
      <dgm:spPr/>
      <dgm:t>
        <a:bodyPr/>
        <a:lstStyle/>
        <a:p>
          <a:endParaRPr lang="tr-TR"/>
        </a:p>
      </dgm:t>
    </dgm:pt>
    <dgm:pt modelId="{D6910E84-A804-47DB-B887-16605CACEF41}" type="pres">
      <dgm:prSet presAssocID="{5EBD0976-0BCC-4D06-8482-F0109CF9429D}" presName="parentText" presStyleLbl="node1" presStyleIdx="0" presStyleCnt="4" custScaleX="132188">
        <dgm:presLayoutVars>
          <dgm:chMax val="0"/>
          <dgm:bulletEnabled val="1"/>
        </dgm:presLayoutVars>
      </dgm:prSet>
      <dgm:spPr/>
      <dgm:t>
        <a:bodyPr/>
        <a:lstStyle/>
        <a:p>
          <a:endParaRPr lang="tr-TR"/>
        </a:p>
      </dgm:t>
    </dgm:pt>
    <dgm:pt modelId="{E56477CC-DD1D-4443-8812-5ACF5E310FFC}" type="pres">
      <dgm:prSet presAssocID="{5EBD0976-0BCC-4D06-8482-F0109CF9429D}" presName="negativeSpace" presStyleCnt="0"/>
      <dgm:spPr/>
    </dgm:pt>
    <dgm:pt modelId="{013B12E2-7AC7-4242-8A78-35451A49E8C4}" type="pres">
      <dgm:prSet presAssocID="{5EBD0976-0BCC-4D06-8482-F0109CF9429D}" presName="childText" presStyleLbl="conFgAcc1" presStyleIdx="0" presStyleCnt="4">
        <dgm:presLayoutVars>
          <dgm:bulletEnabled val="1"/>
        </dgm:presLayoutVars>
      </dgm:prSet>
      <dgm:spPr/>
    </dgm:pt>
    <dgm:pt modelId="{87D953E7-4AC7-4AC4-99B2-AC582FD7313B}" type="pres">
      <dgm:prSet presAssocID="{500E8C04-9D20-4E9F-8C38-61EEEE415FA1}" presName="spaceBetweenRectangles" presStyleCnt="0"/>
      <dgm:spPr/>
    </dgm:pt>
    <dgm:pt modelId="{BEEFD56B-4E42-4575-81DA-CD40171995A5}" type="pres">
      <dgm:prSet presAssocID="{C6B212B5-DAE9-4CC9-A760-55964BDEC82C}" presName="parentLin" presStyleCnt="0"/>
      <dgm:spPr/>
    </dgm:pt>
    <dgm:pt modelId="{3308A09C-F4B9-479B-A1EC-18BEE1E5E11A}" type="pres">
      <dgm:prSet presAssocID="{C6B212B5-DAE9-4CC9-A760-55964BDEC82C}" presName="parentLeftMargin" presStyleLbl="node1" presStyleIdx="0" presStyleCnt="4"/>
      <dgm:spPr/>
      <dgm:t>
        <a:bodyPr/>
        <a:lstStyle/>
        <a:p>
          <a:endParaRPr lang="tr-TR"/>
        </a:p>
      </dgm:t>
    </dgm:pt>
    <dgm:pt modelId="{87E30AA9-98E2-4983-A599-ACFD1E6470A2}" type="pres">
      <dgm:prSet presAssocID="{C6B212B5-DAE9-4CC9-A760-55964BDEC82C}" presName="parentText" presStyleLbl="node1" presStyleIdx="1" presStyleCnt="4" custScaleX="132188" custScaleY="135715">
        <dgm:presLayoutVars>
          <dgm:chMax val="0"/>
          <dgm:bulletEnabled val="1"/>
        </dgm:presLayoutVars>
      </dgm:prSet>
      <dgm:spPr/>
      <dgm:t>
        <a:bodyPr/>
        <a:lstStyle/>
        <a:p>
          <a:endParaRPr lang="tr-TR"/>
        </a:p>
      </dgm:t>
    </dgm:pt>
    <dgm:pt modelId="{AE74B1AF-56F8-4D1B-BC67-E517C3144105}" type="pres">
      <dgm:prSet presAssocID="{C6B212B5-DAE9-4CC9-A760-55964BDEC82C}" presName="negativeSpace" presStyleCnt="0"/>
      <dgm:spPr/>
    </dgm:pt>
    <dgm:pt modelId="{FC108E2E-237B-472C-8D6D-6039C6C1194A}" type="pres">
      <dgm:prSet presAssocID="{C6B212B5-DAE9-4CC9-A760-55964BDEC82C}" presName="childText" presStyleLbl="conFgAcc1" presStyleIdx="1" presStyleCnt="4">
        <dgm:presLayoutVars>
          <dgm:bulletEnabled val="1"/>
        </dgm:presLayoutVars>
      </dgm:prSet>
      <dgm:spPr/>
    </dgm:pt>
    <dgm:pt modelId="{EBB20274-8EBA-4628-BC53-19A879EDCD9E}" type="pres">
      <dgm:prSet presAssocID="{C2B8E498-0E37-45CB-8BBF-CC8593A4F626}" presName="spaceBetweenRectangles" presStyleCnt="0"/>
      <dgm:spPr/>
    </dgm:pt>
    <dgm:pt modelId="{C1E84900-69E7-415D-A35D-658D457C3AD6}" type="pres">
      <dgm:prSet presAssocID="{9F5B2500-FCEC-458D-AEC7-D4C408654739}" presName="parentLin" presStyleCnt="0"/>
      <dgm:spPr/>
    </dgm:pt>
    <dgm:pt modelId="{846AC879-D7D7-4167-BB53-A2EF56811245}" type="pres">
      <dgm:prSet presAssocID="{9F5B2500-FCEC-458D-AEC7-D4C408654739}" presName="parentLeftMargin" presStyleLbl="node1" presStyleIdx="1" presStyleCnt="4"/>
      <dgm:spPr/>
      <dgm:t>
        <a:bodyPr/>
        <a:lstStyle/>
        <a:p>
          <a:endParaRPr lang="tr-TR"/>
        </a:p>
      </dgm:t>
    </dgm:pt>
    <dgm:pt modelId="{A4836813-2544-4E4D-B73C-C62892F64702}" type="pres">
      <dgm:prSet presAssocID="{9F5B2500-FCEC-458D-AEC7-D4C408654739}" presName="parentText" presStyleLbl="node1" presStyleIdx="2" presStyleCnt="4" custScaleX="132188" custScaleY="138033">
        <dgm:presLayoutVars>
          <dgm:chMax val="0"/>
          <dgm:bulletEnabled val="1"/>
        </dgm:presLayoutVars>
      </dgm:prSet>
      <dgm:spPr/>
      <dgm:t>
        <a:bodyPr/>
        <a:lstStyle/>
        <a:p>
          <a:endParaRPr lang="tr-TR"/>
        </a:p>
      </dgm:t>
    </dgm:pt>
    <dgm:pt modelId="{C0AF3A57-2815-4789-92B8-5A438844B67C}" type="pres">
      <dgm:prSet presAssocID="{9F5B2500-FCEC-458D-AEC7-D4C408654739}" presName="negativeSpace" presStyleCnt="0"/>
      <dgm:spPr/>
    </dgm:pt>
    <dgm:pt modelId="{1F010E71-DC4C-4497-9FBD-D4F49F49A920}" type="pres">
      <dgm:prSet presAssocID="{9F5B2500-FCEC-458D-AEC7-D4C408654739}" presName="childText" presStyleLbl="conFgAcc1" presStyleIdx="2" presStyleCnt="4">
        <dgm:presLayoutVars>
          <dgm:bulletEnabled val="1"/>
        </dgm:presLayoutVars>
      </dgm:prSet>
      <dgm:spPr/>
    </dgm:pt>
    <dgm:pt modelId="{4A10AF74-BE04-4554-9326-BC21776DA94F}" type="pres">
      <dgm:prSet presAssocID="{AB0E4C51-D448-48F3-9D29-5358F67A96BE}" presName="spaceBetweenRectangles" presStyleCnt="0"/>
      <dgm:spPr/>
    </dgm:pt>
    <dgm:pt modelId="{C58EB0D4-25D2-42EB-9AB5-2EC0612F9E25}" type="pres">
      <dgm:prSet presAssocID="{75595BA6-111B-4036-9AE9-DA986EB37FCD}" presName="parentLin" presStyleCnt="0"/>
      <dgm:spPr/>
    </dgm:pt>
    <dgm:pt modelId="{C77C70F9-10F1-41C5-A7ED-D8F0A4A9D9B6}" type="pres">
      <dgm:prSet presAssocID="{75595BA6-111B-4036-9AE9-DA986EB37FCD}" presName="parentLeftMargin" presStyleLbl="node1" presStyleIdx="2" presStyleCnt="4"/>
      <dgm:spPr/>
      <dgm:t>
        <a:bodyPr/>
        <a:lstStyle/>
        <a:p>
          <a:endParaRPr lang="tr-TR"/>
        </a:p>
      </dgm:t>
    </dgm:pt>
    <dgm:pt modelId="{A42EBD7A-D4EA-4B29-B940-6212871F4F15}" type="pres">
      <dgm:prSet presAssocID="{75595BA6-111B-4036-9AE9-DA986EB37FCD}" presName="parentText" presStyleLbl="node1" presStyleIdx="3" presStyleCnt="4" custScaleX="132188" custScaleY="122078">
        <dgm:presLayoutVars>
          <dgm:chMax val="0"/>
          <dgm:bulletEnabled val="1"/>
        </dgm:presLayoutVars>
      </dgm:prSet>
      <dgm:spPr/>
      <dgm:t>
        <a:bodyPr/>
        <a:lstStyle/>
        <a:p>
          <a:endParaRPr lang="tr-TR"/>
        </a:p>
      </dgm:t>
    </dgm:pt>
    <dgm:pt modelId="{68FDE910-F206-4C13-8830-235DD026F2AB}" type="pres">
      <dgm:prSet presAssocID="{75595BA6-111B-4036-9AE9-DA986EB37FCD}" presName="negativeSpace" presStyleCnt="0"/>
      <dgm:spPr/>
    </dgm:pt>
    <dgm:pt modelId="{32FC722D-3E0A-4F82-A926-38C5AABF5280}" type="pres">
      <dgm:prSet presAssocID="{75595BA6-111B-4036-9AE9-DA986EB37FCD}" presName="childText" presStyleLbl="conFgAcc1" presStyleIdx="3" presStyleCnt="4">
        <dgm:presLayoutVars>
          <dgm:bulletEnabled val="1"/>
        </dgm:presLayoutVars>
      </dgm:prSet>
      <dgm:spPr/>
    </dgm:pt>
  </dgm:ptLst>
  <dgm:cxnLst>
    <dgm:cxn modelId="{A4752BA1-DE17-435E-972E-411BEF6629E8}" type="presOf" srcId="{CEA275D1-AAD4-4C79-BAA1-6415AC828987}" destId="{9A2F79B7-72AE-4BCB-9E91-67C9B90357E3}" srcOrd="0" destOrd="0" presId="urn:microsoft.com/office/officeart/2005/8/layout/list1"/>
    <dgm:cxn modelId="{155AD59E-B756-49AA-AFF1-D667F0D99085}" type="presOf" srcId="{C6B212B5-DAE9-4CC9-A760-55964BDEC82C}" destId="{3308A09C-F4B9-479B-A1EC-18BEE1E5E11A}" srcOrd="0" destOrd="0" presId="urn:microsoft.com/office/officeart/2005/8/layout/list1"/>
    <dgm:cxn modelId="{510F7193-0E6F-4BBF-89F6-D849D791BE23}" type="presOf" srcId="{5EBD0976-0BCC-4D06-8482-F0109CF9429D}" destId="{D6910E84-A804-47DB-B887-16605CACEF41}" srcOrd="1" destOrd="0" presId="urn:microsoft.com/office/officeart/2005/8/layout/list1"/>
    <dgm:cxn modelId="{BDAACF6A-565C-4AB1-A0E4-9801A0CEBD37}" srcId="{CEA275D1-AAD4-4C79-BAA1-6415AC828987}" destId="{C6B212B5-DAE9-4CC9-A760-55964BDEC82C}" srcOrd="1" destOrd="0" parTransId="{D02AE90E-33EB-42E9-A3FC-A4A985532BE1}" sibTransId="{C2B8E498-0E37-45CB-8BBF-CC8593A4F626}"/>
    <dgm:cxn modelId="{5DC40C06-9468-4DE5-8F6D-E51BFF92CF2C}" srcId="{CEA275D1-AAD4-4C79-BAA1-6415AC828987}" destId="{5EBD0976-0BCC-4D06-8482-F0109CF9429D}" srcOrd="0" destOrd="0" parTransId="{6091D0C5-7E8A-4C94-A892-E4454C976765}" sibTransId="{500E8C04-9D20-4E9F-8C38-61EEEE415FA1}"/>
    <dgm:cxn modelId="{308E387D-6A56-47D7-ACAB-971B9CFF2C43}" srcId="{CEA275D1-AAD4-4C79-BAA1-6415AC828987}" destId="{75595BA6-111B-4036-9AE9-DA986EB37FCD}" srcOrd="3" destOrd="0" parTransId="{E57C0CDB-4649-421D-A122-D74CF1070AA2}" sibTransId="{3FD56039-E39B-4DD1-9042-54BB6732FDC5}"/>
    <dgm:cxn modelId="{69203E06-ECA4-4163-82B4-D4F25F20E0D1}" type="presOf" srcId="{9F5B2500-FCEC-458D-AEC7-D4C408654739}" destId="{846AC879-D7D7-4167-BB53-A2EF56811245}" srcOrd="0" destOrd="0" presId="urn:microsoft.com/office/officeart/2005/8/layout/list1"/>
    <dgm:cxn modelId="{49CE0BF8-124A-4BD6-B6AE-09F6020C15CA}" type="presOf" srcId="{9F5B2500-FCEC-458D-AEC7-D4C408654739}" destId="{A4836813-2544-4E4D-B73C-C62892F64702}" srcOrd="1" destOrd="0" presId="urn:microsoft.com/office/officeart/2005/8/layout/list1"/>
    <dgm:cxn modelId="{89261E09-B916-450D-BE40-FB83EE7C83AD}" type="presOf" srcId="{5EBD0976-0BCC-4D06-8482-F0109CF9429D}" destId="{D32BCA12-F37F-45BC-8316-2B881585C3A1}" srcOrd="0" destOrd="0" presId="urn:microsoft.com/office/officeart/2005/8/layout/list1"/>
    <dgm:cxn modelId="{E8E1DF96-2D56-453E-B880-87F9FA4A86CE}" srcId="{CEA275D1-AAD4-4C79-BAA1-6415AC828987}" destId="{9F5B2500-FCEC-458D-AEC7-D4C408654739}" srcOrd="2" destOrd="0" parTransId="{9A0D4541-9A07-4866-93A6-025D3914F6AE}" sibTransId="{AB0E4C51-D448-48F3-9D29-5358F67A96BE}"/>
    <dgm:cxn modelId="{6F26EF07-0313-4C7A-AB84-8EFC9F0D1763}" type="presOf" srcId="{C6B212B5-DAE9-4CC9-A760-55964BDEC82C}" destId="{87E30AA9-98E2-4983-A599-ACFD1E6470A2}" srcOrd="1" destOrd="0" presId="urn:microsoft.com/office/officeart/2005/8/layout/list1"/>
    <dgm:cxn modelId="{A0C5BFE3-F677-4935-AC61-8C62D5FB7483}" type="presOf" srcId="{75595BA6-111B-4036-9AE9-DA986EB37FCD}" destId="{A42EBD7A-D4EA-4B29-B940-6212871F4F15}" srcOrd="1" destOrd="0" presId="urn:microsoft.com/office/officeart/2005/8/layout/list1"/>
    <dgm:cxn modelId="{9FADBD8C-C7E8-4580-B69C-8D539CE9727D}" type="presOf" srcId="{75595BA6-111B-4036-9AE9-DA986EB37FCD}" destId="{C77C70F9-10F1-41C5-A7ED-D8F0A4A9D9B6}" srcOrd="0" destOrd="0" presId="urn:microsoft.com/office/officeart/2005/8/layout/list1"/>
    <dgm:cxn modelId="{FFB1B9E5-AE0D-4F92-B6CF-70F0CC0A8452}" type="presParOf" srcId="{9A2F79B7-72AE-4BCB-9E91-67C9B90357E3}" destId="{085066EA-CC15-4022-A30B-36D3D6F37CB6}" srcOrd="0" destOrd="0" presId="urn:microsoft.com/office/officeart/2005/8/layout/list1"/>
    <dgm:cxn modelId="{AFDA37ED-13FE-4C15-A69A-AEDEC09BF976}" type="presParOf" srcId="{085066EA-CC15-4022-A30B-36D3D6F37CB6}" destId="{D32BCA12-F37F-45BC-8316-2B881585C3A1}" srcOrd="0" destOrd="0" presId="urn:microsoft.com/office/officeart/2005/8/layout/list1"/>
    <dgm:cxn modelId="{B435AE9C-5117-40C4-99D4-37E2A0E4D699}" type="presParOf" srcId="{085066EA-CC15-4022-A30B-36D3D6F37CB6}" destId="{D6910E84-A804-47DB-B887-16605CACEF41}" srcOrd="1" destOrd="0" presId="urn:microsoft.com/office/officeart/2005/8/layout/list1"/>
    <dgm:cxn modelId="{22D5F63F-3FAA-4449-AF28-CEF9C879DE8A}" type="presParOf" srcId="{9A2F79B7-72AE-4BCB-9E91-67C9B90357E3}" destId="{E56477CC-DD1D-4443-8812-5ACF5E310FFC}" srcOrd="1" destOrd="0" presId="urn:microsoft.com/office/officeart/2005/8/layout/list1"/>
    <dgm:cxn modelId="{26756352-0ACA-4440-B7C3-896055D8CC9D}" type="presParOf" srcId="{9A2F79B7-72AE-4BCB-9E91-67C9B90357E3}" destId="{013B12E2-7AC7-4242-8A78-35451A49E8C4}" srcOrd="2" destOrd="0" presId="urn:microsoft.com/office/officeart/2005/8/layout/list1"/>
    <dgm:cxn modelId="{687F2ABD-0922-44EF-9737-888F21A66D45}" type="presParOf" srcId="{9A2F79B7-72AE-4BCB-9E91-67C9B90357E3}" destId="{87D953E7-4AC7-4AC4-99B2-AC582FD7313B}" srcOrd="3" destOrd="0" presId="urn:microsoft.com/office/officeart/2005/8/layout/list1"/>
    <dgm:cxn modelId="{1B6E138C-03FC-45CE-B810-BEE79F442E10}" type="presParOf" srcId="{9A2F79B7-72AE-4BCB-9E91-67C9B90357E3}" destId="{BEEFD56B-4E42-4575-81DA-CD40171995A5}" srcOrd="4" destOrd="0" presId="urn:microsoft.com/office/officeart/2005/8/layout/list1"/>
    <dgm:cxn modelId="{C8166287-B31E-45DE-9845-B13C352F846F}" type="presParOf" srcId="{BEEFD56B-4E42-4575-81DA-CD40171995A5}" destId="{3308A09C-F4B9-479B-A1EC-18BEE1E5E11A}" srcOrd="0" destOrd="0" presId="urn:microsoft.com/office/officeart/2005/8/layout/list1"/>
    <dgm:cxn modelId="{374686B2-03D3-486C-8CD4-8FC8761A694A}" type="presParOf" srcId="{BEEFD56B-4E42-4575-81DA-CD40171995A5}" destId="{87E30AA9-98E2-4983-A599-ACFD1E6470A2}" srcOrd="1" destOrd="0" presId="urn:microsoft.com/office/officeart/2005/8/layout/list1"/>
    <dgm:cxn modelId="{C912056B-585A-4248-84E4-A2DB3042A671}" type="presParOf" srcId="{9A2F79B7-72AE-4BCB-9E91-67C9B90357E3}" destId="{AE74B1AF-56F8-4D1B-BC67-E517C3144105}" srcOrd="5" destOrd="0" presId="urn:microsoft.com/office/officeart/2005/8/layout/list1"/>
    <dgm:cxn modelId="{F48388A5-8F6B-462E-B299-AF96D22CDCE8}" type="presParOf" srcId="{9A2F79B7-72AE-4BCB-9E91-67C9B90357E3}" destId="{FC108E2E-237B-472C-8D6D-6039C6C1194A}" srcOrd="6" destOrd="0" presId="urn:microsoft.com/office/officeart/2005/8/layout/list1"/>
    <dgm:cxn modelId="{A6D90031-80E1-4508-A115-38FED1E1B868}" type="presParOf" srcId="{9A2F79B7-72AE-4BCB-9E91-67C9B90357E3}" destId="{EBB20274-8EBA-4628-BC53-19A879EDCD9E}" srcOrd="7" destOrd="0" presId="urn:microsoft.com/office/officeart/2005/8/layout/list1"/>
    <dgm:cxn modelId="{6F012E45-6EDF-4EAF-83CC-043D8C7185F4}" type="presParOf" srcId="{9A2F79B7-72AE-4BCB-9E91-67C9B90357E3}" destId="{C1E84900-69E7-415D-A35D-658D457C3AD6}" srcOrd="8" destOrd="0" presId="urn:microsoft.com/office/officeart/2005/8/layout/list1"/>
    <dgm:cxn modelId="{39A573CC-4C26-48B0-A10E-58C0C8F9A2D1}" type="presParOf" srcId="{C1E84900-69E7-415D-A35D-658D457C3AD6}" destId="{846AC879-D7D7-4167-BB53-A2EF56811245}" srcOrd="0" destOrd="0" presId="urn:microsoft.com/office/officeart/2005/8/layout/list1"/>
    <dgm:cxn modelId="{89ABACA5-1C1F-4592-8167-F75C90016508}" type="presParOf" srcId="{C1E84900-69E7-415D-A35D-658D457C3AD6}" destId="{A4836813-2544-4E4D-B73C-C62892F64702}" srcOrd="1" destOrd="0" presId="urn:microsoft.com/office/officeart/2005/8/layout/list1"/>
    <dgm:cxn modelId="{075A765C-5D99-4965-9296-B7B59E84B63D}" type="presParOf" srcId="{9A2F79B7-72AE-4BCB-9E91-67C9B90357E3}" destId="{C0AF3A57-2815-4789-92B8-5A438844B67C}" srcOrd="9" destOrd="0" presId="urn:microsoft.com/office/officeart/2005/8/layout/list1"/>
    <dgm:cxn modelId="{93DDC089-DC82-4398-97AC-47C00FCB0142}" type="presParOf" srcId="{9A2F79B7-72AE-4BCB-9E91-67C9B90357E3}" destId="{1F010E71-DC4C-4497-9FBD-D4F49F49A920}" srcOrd="10" destOrd="0" presId="urn:microsoft.com/office/officeart/2005/8/layout/list1"/>
    <dgm:cxn modelId="{3777EC9E-572D-4643-A7B3-F434A23331B0}" type="presParOf" srcId="{9A2F79B7-72AE-4BCB-9E91-67C9B90357E3}" destId="{4A10AF74-BE04-4554-9326-BC21776DA94F}" srcOrd="11" destOrd="0" presId="urn:microsoft.com/office/officeart/2005/8/layout/list1"/>
    <dgm:cxn modelId="{C47F2812-100F-4504-B71C-F759A9FA4ED4}" type="presParOf" srcId="{9A2F79B7-72AE-4BCB-9E91-67C9B90357E3}" destId="{C58EB0D4-25D2-42EB-9AB5-2EC0612F9E25}" srcOrd="12" destOrd="0" presId="urn:microsoft.com/office/officeart/2005/8/layout/list1"/>
    <dgm:cxn modelId="{6B92B3BF-8255-41F1-B9BA-8E50FB76ACE9}" type="presParOf" srcId="{C58EB0D4-25D2-42EB-9AB5-2EC0612F9E25}" destId="{C77C70F9-10F1-41C5-A7ED-D8F0A4A9D9B6}" srcOrd="0" destOrd="0" presId="urn:microsoft.com/office/officeart/2005/8/layout/list1"/>
    <dgm:cxn modelId="{BC1BC70F-47D1-45AC-8621-2DC59E3F1251}" type="presParOf" srcId="{C58EB0D4-25D2-42EB-9AB5-2EC0612F9E25}" destId="{A42EBD7A-D4EA-4B29-B940-6212871F4F15}" srcOrd="1" destOrd="0" presId="urn:microsoft.com/office/officeart/2005/8/layout/list1"/>
    <dgm:cxn modelId="{B34AA9A4-5D0F-4911-8CB0-868D340DD876}" type="presParOf" srcId="{9A2F79B7-72AE-4BCB-9E91-67C9B90357E3}" destId="{68FDE910-F206-4C13-8830-235DD026F2AB}" srcOrd="13" destOrd="0" presId="urn:microsoft.com/office/officeart/2005/8/layout/list1"/>
    <dgm:cxn modelId="{8028D802-8676-46C7-86CE-072A0E6197E0}" type="presParOf" srcId="{9A2F79B7-72AE-4BCB-9E91-67C9B90357E3}" destId="{32FC722D-3E0A-4F82-A926-38C5AABF52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A275D1-AAD4-4C79-BAA1-6415AC82898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C6B212B5-DAE9-4CC9-A760-55964BDEC82C}">
      <dgm:prSet/>
      <dgm:spPr/>
      <dgm:t>
        <a:bodyPr/>
        <a:lstStyle/>
        <a:p>
          <a:pPr rtl="0"/>
          <a:r>
            <a:rPr lang="tr-TR" altLang="tr-TR" dirty="0" smtClean="0">
              <a:latin typeface="Calibri" panose="020F0502020204030204" pitchFamily="34" charset="0"/>
            </a:rPr>
            <a:t>(2) Suçun, adlî kolluk görevini yapan kişi tarafından işlenmesi hâlinde, yukarıdaki fıkraya göre verilecek ceza yarı oranında artırılır. </a:t>
          </a:r>
          <a:endParaRPr lang="tr-TR" dirty="0">
            <a:latin typeface="Calibri" panose="020F0502020204030204" pitchFamily="34" charset="0"/>
          </a:endParaRPr>
        </a:p>
      </dgm:t>
    </dgm:pt>
    <dgm:pt modelId="{D02AE90E-33EB-42E9-A3FC-A4A985532BE1}" type="parTrans" cxnId="{BDAACF6A-565C-4AB1-A0E4-9801A0CEBD37}">
      <dgm:prSet/>
      <dgm:spPr/>
      <dgm:t>
        <a:bodyPr/>
        <a:lstStyle/>
        <a:p>
          <a:endParaRPr lang="tr-TR"/>
        </a:p>
      </dgm:t>
    </dgm:pt>
    <dgm:pt modelId="{C2B8E498-0E37-45CB-8BBF-CC8593A4F626}" type="sibTrans" cxnId="{BDAACF6A-565C-4AB1-A0E4-9801A0CEBD37}">
      <dgm:prSet/>
      <dgm:spPr/>
      <dgm:t>
        <a:bodyPr/>
        <a:lstStyle/>
        <a:p>
          <a:endParaRPr lang="tr-TR"/>
        </a:p>
      </dgm:t>
    </dgm:pt>
    <dgm:pt modelId="{5EBD0976-0BCC-4D06-8482-F0109CF9429D}">
      <dgm:prSet/>
      <dgm:spPr/>
      <dgm:t>
        <a:bodyPr/>
        <a:lstStyle/>
        <a:p>
          <a:pPr rtl="0"/>
          <a:r>
            <a:rPr lang="tr-TR" altLang="tr-TR" dirty="0" smtClean="0">
              <a:latin typeface="Calibri" panose="020F0502020204030204" pitchFamily="34" charset="0"/>
            </a:rPr>
            <a:t>(1) Kamu adına soruşturma ve kovuşturmayı gerektiren bir suçun işlendiğini </a:t>
          </a:r>
          <a:r>
            <a:rPr lang="tr-TR" altLang="tr-TR" u="sng" dirty="0" smtClean="0">
              <a:latin typeface="Calibri" panose="020F0502020204030204" pitchFamily="34" charset="0"/>
            </a:rPr>
            <a:t>göreviyle bağlantılı olarak öğrenip de yetkili makamlara bildirimde bulunmayı ihmal eden veya bu hususta gecikme gösteren kamu görevlisi</a:t>
          </a:r>
          <a:r>
            <a:rPr lang="tr-TR" altLang="tr-TR" dirty="0" smtClean="0">
              <a:latin typeface="Calibri" panose="020F0502020204030204" pitchFamily="34" charset="0"/>
            </a:rPr>
            <a:t>, altı aydan iki yıla kadar hapis cezası ile cezalandırılır. </a:t>
          </a:r>
          <a:endParaRPr lang="tr-TR" dirty="0">
            <a:latin typeface="Calibri" panose="020F0502020204030204" pitchFamily="34" charset="0"/>
          </a:endParaRPr>
        </a:p>
      </dgm:t>
    </dgm:pt>
    <dgm:pt modelId="{500E8C04-9D20-4E9F-8C38-61EEEE415FA1}" type="sibTrans" cxnId="{5DC40C06-9468-4DE5-8F6D-E51BFF92CF2C}">
      <dgm:prSet/>
      <dgm:spPr/>
      <dgm:t>
        <a:bodyPr/>
        <a:lstStyle/>
        <a:p>
          <a:endParaRPr lang="tr-TR"/>
        </a:p>
      </dgm:t>
    </dgm:pt>
    <dgm:pt modelId="{6091D0C5-7E8A-4C94-A892-E4454C976765}" type="parTrans" cxnId="{5DC40C06-9468-4DE5-8F6D-E51BFF92CF2C}">
      <dgm:prSet/>
      <dgm:spPr/>
      <dgm:t>
        <a:bodyPr/>
        <a:lstStyle/>
        <a:p>
          <a:endParaRPr lang="tr-TR"/>
        </a:p>
      </dgm:t>
    </dgm:pt>
    <dgm:pt modelId="{2C4554FC-9981-4153-879F-F4EDF76D56E5}" type="pres">
      <dgm:prSet presAssocID="{CEA275D1-AAD4-4C79-BAA1-6415AC828987}" presName="Name0" presStyleCnt="0">
        <dgm:presLayoutVars>
          <dgm:chMax val="7"/>
          <dgm:chPref val="7"/>
          <dgm:dir/>
        </dgm:presLayoutVars>
      </dgm:prSet>
      <dgm:spPr/>
      <dgm:t>
        <a:bodyPr/>
        <a:lstStyle/>
        <a:p>
          <a:endParaRPr lang="tr-TR"/>
        </a:p>
      </dgm:t>
    </dgm:pt>
    <dgm:pt modelId="{DA56326C-3F09-4C1A-B504-6DF9484FC097}" type="pres">
      <dgm:prSet presAssocID="{CEA275D1-AAD4-4C79-BAA1-6415AC828987}" presName="Name1" presStyleCnt="0"/>
      <dgm:spPr/>
    </dgm:pt>
    <dgm:pt modelId="{979F2FFF-424D-437A-B1D5-18C7935D9C12}" type="pres">
      <dgm:prSet presAssocID="{CEA275D1-AAD4-4C79-BAA1-6415AC828987}" presName="cycle" presStyleCnt="0"/>
      <dgm:spPr/>
    </dgm:pt>
    <dgm:pt modelId="{AB2FB4CA-394B-44E9-919C-F147C5FE97E8}" type="pres">
      <dgm:prSet presAssocID="{CEA275D1-AAD4-4C79-BAA1-6415AC828987}" presName="srcNode" presStyleLbl="node1" presStyleIdx="0" presStyleCnt="2"/>
      <dgm:spPr/>
    </dgm:pt>
    <dgm:pt modelId="{A835C35A-2570-435D-B6AD-579219CCA924}" type="pres">
      <dgm:prSet presAssocID="{CEA275D1-AAD4-4C79-BAA1-6415AC828987}" presName="conn" presStyleLbl="parChTrans1D2" presStyleIdx="0" presStyleCnt="1"/>
      <dgm:spPr/>
      <dgm:t>
        <a:bodyPr/>
        <a:lstStyle/>
        <a:p>
          <a:endParaRPr lang="tr-TR"/>
        </a:p>
      </dgm:t>
    </dgm:pt>
    <dgm:pt modelId="{1C5A960D-A624-4EF6-B794-75CB20B21E94}" type="pres">
      <dgm:prSet presAssocID="{CEA275D1-AAD4-4C79-BAA1-6415AC828987}" presName="extraNode" presStyleLbl="node1" presStyleIdx="0" presStyleCnt="2"/>
      <dgm:spPr/>
    </dgm:pt>
    <dgm:pt modelId="{CCF36425-8163-4016-B507-60FC470572AF}" type="pres">
      <dgm:prSet presAssocID="{CEA275D1-AAD4-4C79-BAA1-6415AC828987}" presName="dstNode" presStyleLbl="node1" presStyleIdx="0" presStyleCnt="2"/>
      <dgm:spPr/>
    </dgm:pt>
    <dgm:pt modelId="{1D005E15-F6AD-4FDC-A886-506A799017EF}" type="pres">
      <dgm:prSet presAssocID="{5EBD0976-0BCC-4D06-8482-F0109CF9429D}" presName="text_1" presStyleLbl="node1" presStyleIdx="0" presStyleCnt="2">
        <dgm:presLayoutVars>
          <dgm:bulletEnabled val="1"/>
        </dgm:presLayoutVars>
      </dgm:prSet>
      <dgm:spPr/>
      <dgm:t>
        <a:bodyPr/>
        <a:lstStyle/>
        <a:p>
          <a:endParaRPr lang="tr-TR"/>
        </a:p>
      </dgm:t>
    </dgm:pt>
    <dgm:pt modelId="{0C361558-F2D9-4E26-A049-5136D667D826}" type="pres">
      <dgm:prSet presAssocID="{5EBD0976-0BCC-4D06-8482-F0109CF9429D}" presName="accent_1" presStyleCnt="0"/>
      <dgm:spPr/>
    </dgm:pt>
    <dgm:pt modelId="{8C4675D0-08EE-4FAC-8BDE-4CCA504F54A2}" type="pres">
      <dgm:prSet presAssocID="{5EBD0976-0BCC-4D06-8482-F0109CF9429D}" presName="accentRepeatNode" presStyleLbl="solidFgAcc1" presStyleIdx="0" presStyleCnt="2"/>
      <dgm:spPr/>
    </dgm:pt>
    <dgm:pt modelId="{1B2D860E-CE08-47DA-9F85-0AEF7A113913}" type="pres">
      <dgm:prSet presAssocID="{C6B212B5-DAE9-4CC9-A760-55964BDEC82C}" presName="text_2" presStyleLbl="node1" presStyleIdx="1" presStyleCnt="2">
        <dgm:presLayoutVars>
          <dgm:bulletEnabled val="1"/>
        </dgm:presLayoutVars>
      </dgm:prSet>
      <dgm:spPr/>
      <dgm:t>
        <a:bodyPr/>
        <a:lstStyle/>
        <a:p>
          <a:endParaRPr lang="tr-TR"/>
        </a:p>
      </dgm:t>
    </dgm:pt>
    <dgm:pt modelId="{1BE860D0-E915-4C39-8619-9FA3A597413D}" type="pres">
      <dgm:prSet presAssocID="{C6B212B5-DAE9-4CC9-A760-55964BDEC82C}" presName="accent_2" presStyleCnt="0"/>
      <dgm:spPr/>
    </dgm:pt>
    <dgm:pt modelId="{6DF09DD8-DAC0-462F-9BA2-0AE37C554B7C}" type="pres">
      <dgm:prSet presAssocID="{C6B212B5-DAE9-4CC9-A760-55964BDEC82C}" presName="accentRepeatNode" presStyleLbl="solidFgAcc1" presStyleIdx="1" presStyleCnt="2"/>
      <dgm:spPr/>
    </dgm:pt>
  </dgm:ptLst>
  <dgm:cxnLst>
    <dgm:cxn modelId="{A56D2A30-71F2-43A3-A5D3-6B3C041DB040}" type="presOf" srcId="{500E8C04-9D20-4E9F-8C38-61EEEE415FA1}" destId="{A835C35A-2570-435D-B6AD-579219CCA924}" srcOrd="0" destOrd="0" presId="urn:microsoft.com/office/officeart/2008/layout/VerticalCurvedList"/>
    <dgm:cxn modelId="{5DC40C06-9468-4DE5-8F6D-E51BFF92CF2C}" srcId="{CEA275D1-AAD4-4C79-BAA1-6415AC828987}" destId="{5EBD0976-0BCC-4D06-8482-F0109CF9429D}" srcOrd="0" destOrd="0" parTransId="{6091D0C5-7E8A-4C94-A892-E4454C976765}" sibTransId="{500E8C04-9D20-4E9F-8C38-61EEEE415FA1}"/>
    <dgm:cxn modelId="{A8A203B9-16A2-4FB6-B621-6DD3CFEA6F35}" type="presOf" srcId="{5EBD0976-0BCC-4D06-8482-F0109CF9429D}" destId="{1D005E15-F6AD-4FDC-A886-506A799017EF}" srcOrd="0" destOrd="0" presId="urn:microsoft.com/office/officeart/2008/layout/VerticalCurvedList"/>
    <dgm:cxn modelId="{EB895229-9A4F-440F-8C33-2EFD5A387169}" type="presOf" srcId="{CEA275D1-AAD4-4C79-BAA1-6415AC828987}" destId="{2C4554FC-9981-4153-879F-F4EDF76D56E5}" srcOrd="0" destOrd="0" presId="urn:microsoft.com/office/officeart/2008/layout/VerticalCurvedList"/>
    <dgm:cxn modelId="{A987868D-865A-44CF-9A4C-7DDB7BAAF424}" type="presOf" srcId="{C6B212B5-DAE9-4CC9-A760-55964BDEC82C}" destId="{1B2D860E-CE08-47DA-9F85-0AEF7A113913}" srcOrd="0" destOrd="0" presId="urn:microsoft.com/office/officeart/2008/layout/VerticalCurvedList"/>
    <dgm:cxn modelId="{BDAACF6A-565C-4AB1-A0E4-9801A0CEBD37}" srcId="{CEA275D1-AAD4-4C79-BAA1-6415AC828987}" destId="{C6B212B5-DAE9-4CC9-A760-55964BDEC82C}" srcOrd="1" destOrd="0" parTransId="{D02AE90E-33EB-42E9-A3FC-A4A985532BE1}" sibTransId="{C2B8E498-0E37-45CB-8BBF-CC8593A4F626}"/>
    <dgm:cxn modelId="{DD70791D-88FC-4B61-91D9-5B803E4E23C8}" type="presParOf" srcId="{2C4554FC-9981-4153-879F-F4EDF76D56E5}" destId="{DA56326C-3F09-4C1A-B504-6DF9484FC097}" srcOrd="0" destOrd="0" presId="urn:microsoft.com/office/officeart/2008/layout/VerticalCurvedList"/>
    <dgm:cxn modelId="{C80470ED-292A-4C95-8DBF-164B75910F6E}" type="presParOf" srcId="{DA56326C-3F09-4C1A-B504-6DF9484FC097}" destId="{979F2FFF-424D-437A-B1D5-18C7935D9C12}" srcOrd="0" destOrd="0" presId="urn:microsoft.com/office/officeart/2008/layout/VerticalCurvedList"/>
    <dgm:cxn modelId="{3F41204B-2CFF-43F1-8953-6334A02ECEA0}" type="presParOf" srcId="{979F2FFF-424D-437A-B1D5-18C7935D9C12}" destId="{AB2FB4CA-394B-44E9-919C-F147C5FE97E8}" srcOrd="0" destOrd="0" presId="urn:microsoft.com/office/officeart/2008/layout/VerticalCurvedList"/>
    <dgm:cxn modelId="{A05D8426-C344-4112-8958-77FDF4C431BD}" type="presParOf" srcId="{979F2FFF-424D-437A-B1D5-18C7935D9C12}" destId="{A835C35A-2570-435D-B6AD-579219CCA924}" srcOrd="1" destOrd="0" presId="urn:microsoft.com/office/officeart/2008/layout/VerticalCurvedList"/>
    <dgm:cxn modelId="{D4011EB0-0B24-40AE-AB72-0A0ED639D772}" type="presParOf" srcId="{979F2FFF-424D-437A-B1D5-18C7935D9C12}" destId="{1C5A960D-A624-4EF6-B794-75CB20B21E94}" srcOrd="2" destOrd="0" presId="urn:microsoft.com/office/officeart/2008/layout/VerticalCurvedList"/>
    <dgm:cxn modelId="{C84C8D59-A6F0-4211-A76D-6F9CF46B9AF2}" type="presParOf" srcId="{979F2FFF-424D-437A-B1D5-18C7935D9C12}" destId="{CCF36425-8163-4016-B507-60FC470572AF}" srcOrd="3" destOrd="0" presId="urn:microsoft.com/office/officeart/2008/layout/VerticalCurvedList"/>
    <dgm:cxn modelId="{6756E925-66ED-43BD-AC14-44D074DFB9EF}" type="presParOf" srcId="{DA56326C-3F09-4C1A-B504-6DF9484FC097}" destId="{1D005E15-F6AD-4FDC-A886-506A799017EF}" srcOrd="1" destOrd="0" presId="urn:microsoft.com/office/officeart/2008/layout/VerticalCurvedList"/>
    <dgm:cxn modelId="{9FB75F58-913A-4A68-A6D2-8090F270E072}" type="presParOf" srcId="{DA56326C-3F09-4C1A-B504-6DF9484FC097}" destId="{0C361558-F2D9-4E26-A049-5136D667D826}" srcOrd="2" destOrd="0" presId="urn:microsoft.com/office/officeart/2008/layout/VerticalCurvedList"/>
    <dgm:cxn modelId="{8EAE6BAB-AD90-4B77-AC28-D13592993440}" type="presParOf" srcId="{0C361558-F2D9-4E26-A049-5136D667D826}" destId="{8C4675D0-08EE-4FAC-8BDE-4CCA504F54A2}" srcOrd="0" destOrd="0" presId="urn:microsoft.com/office/officeart/2008/layout/VerticalCurvedList"/>
    <dgm:cxn modelId="{5F168D4A-BF08-49C6-B4A7-9FF0AE7CB538}" type="presParOf" srcId="{DA56326C-3F09-4C1A-B504-6DF9484FC097}" destId="{1B2D860E-CE08-47DA-9F85-0AEF7A113913}" srcOrd="3" destOrd="0" presId="urn:microsoft.com/office/officeart/2008/layout/VerticalCurvedList"/>
    <dgm:cxn modelId="{E50B8164-0CD6-4073-AF82-4793EE3D872D}" type="presParOf" srcId="{DA56326C-3F09-4C1A-B504-6DF9484FC097}" destId="{1BE860D0-E915-4C39-8619-9FA3A597413D}" srcOrd="4" destOrd="0" presId="urn:microsoft.com/office/officeart/2008/layout/VerticalCurvedList"/>
    <dgm:cxn modelId="{55B7A323-82D1-435F-BEF2-0C952938B4DA}" type="presParOf" srcId="{1BE860D0-E915-4C39-8619-9FA3A597413D}" destId="{6DF09DD8-DAC0-462F-9BA2-0AE37C554B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D1ADC2-9591-4FCA-A606-B5D40226C61E}" type="doc">
      <dgm:prSet loTypeId="urn:microsoft.com/office/officeart/2005/8/layout/pyramid2" loCatId="pyramid" qsTypeId="urn:microsoft.com/office/officeart/2005/8/quickstyle/3d3" qsCatId="3D" csTypeId="urn:microsoft.com/office/officeart/2005/8/colors/accent5_4" csCatId="accent5" phldr="1"/>
      <dgm:spPr/>
      <dgm:t>
        <a:bodyPr/>
        <a:lstStyle/>
        <a:p>
          <a:endParaRPr lang="tr-TR"/>
        </a:p>
      </dgm:t>
    </dgm:pt>
    <dgm:pt modelId="{41BA119A-80B9-4EA4-99B6-5C440F88D340}">
      <dgm:prSet custT="1"/>
      <dgm:spPr/>
      <dgm:t>
        <a:bodyPr/>
        <a:lstStyle/>
        <a:p>
          <a:pPr rtl="0"/>
          <a:r>
            <a:rPr lang="tr-TR" sz="2000" b="1" dirty="0" smtClean="0"/>
            <a:t>TCK Madde 98 -</a:t>
          </a:r>
          <a:endParaRPr lang="tr-TR" sz="2000" dirty="0"/>
        </a:p>
      </dgm:t>
    </dgm:pt>
    <dgm:pt modelId="{076AB666-B0C5-444E-AE91-F69FAE710670}" type="parTrans" cxnId="{B06C4818-5EB1-4D7C-867F-17BAEA828D27}">
      <dgm:prSet/>
      <dgm:spPr/>
      <dgm:t>
        <a:bodyPr/>
        <a:lstStyle/>
        <a:p>
          <a:endParaRPr lang="tr-TR"/>
        </a:p>
      </dgm:t>
    </dgm:pt>
    <dgm:pt modelId="{EECFB7D8-9718-4D11-8056-9D14211A0A89}" type="sibTrans" cxnId="{B06C4818-5EB1-4D7C-867F-17BAEA828D27}">
      <dgm:prSet/>
      <dgm:spPr/>
      <dgm:t>
        <a:bodyPr/>
        <a:lstStyle/>
        <a:p>
          <a:endParaRPr lang="tr-TR"/>
        </a:p>
      </dgm:t>
    </dgm:pt>
    <dgm:pt modelId="{5AB00A88-3166-4D44-B555-80117B46A839}">
      <dgm:prSet custT="1"/>
      <dgm:spPr/>
      <dgm:t>
        <a:bodyPr/>
        <a:lstStyle/>
        <a:p>
          <a:pPr rtl="0"/>
          <a:r>
            <a:rPr lang="tr-TR" sz="1600" dirty="0" smtClean="0"/>
            <a:t>(1</a:t>
          </a:r>
          <a:r>
            <a:rPr lang="tr-TR" sz="2000" dirty="0" smtClean="0"/>
            <a:t>) Yaşı, hastalığı veya yaralanması dolayısıyla ya da başka herhangi bir nedenle kendini idare edemeyecek durumda olan kimseye hâl ve koşulların elverdiği ölçüde yardım etmeyen ya da durumu derhâl ilgili makamlara bildirmeyen kişi, bir yıla kadar hapis veya adlî para cezası ile cezalandırılır. </a:t>
          </a:r>
          <a:endParaRPr lang="tr-TR" sz="2000" dirty="0"/>
        </a:p>
      </dgm:t>
    </dgm:pt>
    <dgm:pt modelId="{523783C3-AE09-47F6-9C78-8BC97908BDB7}" type="parTrans" cxnId="{BA2E15EE-A721-4B7D-AE99-74839FF7E035}">
      <dgm:prSet/>
      <dgm:spPr/>
      <dgm:t>
        <a:bodyPr/>
        <a:lstStyle/>
        <a:p>
          <a:endParaRPr lang="tr-TR"/>
        </a:p>
      </dgm:t>
    </dgm:pt>
    <dgm:pt modelId="{CC07DDA6-753C-4DB5-9FA9-4C0A265CB830}" type="sibTrans" cxnId="{BA2E15EE-A721-4B7D-AE99-74839FF7E035}">
      <dgm:prSet/>
      <dgm:spPr/>
      <dgm:t>
        <a:bodyPr/>
        <a:lstStyle/>
        <a:p>
          <a:endParaRPr lang="tr-TR"/>
        </a:p>
      </dgm:t>
    </dgm:pt>
    <dgm:pt modelId="{34E6CE44-3EFA-4EF7-A9A0-90EEA938E1BB}">
      <dgm:prSet custT="1"/>
      <dgm:spPr/>
      <dgm:t>
        <a:bodyPr/>
        <a:lstStyle/>
        <a:p>
          <a:pPr rtl="0"/>
          <a:r>
            <a:rPr lang="tr-TR" sz="2200" dirty="0" smtClean="0"/>
            <a:t>(2) </a:t>
          </a:r>
          <a:r>
            <a:rPr lang="tr-TR" sz="2000" dirty="0" smtClean="0"/>
            <a:t>Yardım veya bildirim yükümlülüğünün yerine getirilmemesi dolayısıyla kişinin ölmesi durumunda, bir yıldan üç yıla kadar hapis cezasına hükmolunur. </a:t>
          </a:r>
          <a:endParaRPr lang="tr-TR" sz="2000" dirty="0"/>
        </a:p>
      </dgm:t>
    </dgm:pt>
    <dgm:pt modelId="{5C3E3932-46BC-4EFA-B5BC-D1EC22AA813F}" type="parTrans" cxnId="{AFAB608D-157B-40F6-BBBA-FEA11908D7B4}">
      <dgm:prSet/>
      <dgm:spPr/>
      <dgm:t>
        <a:bodyPr/>
        <a:lstStyle/>
        <a:p>
          <a:endParaRPr lang="tr-TR"/>
        </a:p>
      </dgm:t>
    </dgm:pt>
    <dgm:pt modelId="{EC10CD56-B85D-44AA-B8B3-A6B671C037C7}" type="sibTrans" cxnId="{AFAB608D-157B-40F6-BBBA-FEA11908D7B4}">
      <dgm:prSet/>
      <dgm:spPr/>
      <dgm:t>
        <a:bodyPr/>
        <a:lstStyle/>
        <a:p>
          <a:endParaRPr lang="tr-TR"/>
        </a:p>
      </dgm:t>
    </dgm:pt>
    <dgm:pt modelId="{B81283FA-E242-4F05-89CC-5305059B4061}" type="pres">
      <dgm:prSet presAssocID="{54D1ADC2-9591-4FCA-A606-B5D40226C61E}" presName="compositeShape" presStyleCnt="0">
        <dgm:presLayoutVars>
          <dgm:dir/>
          <dgm:resizeHandles/>
        </dgm:presLayoutVars>
      </dgm:prSet>
      <dgm:spPr/>
      <dgm:t>
        <a:bodyPr/>
        <a:lstStyle/>
        <a:p>
          <a:endParaRPr lang="tr-TR"/>
        </a:p>
      </dgm:t>
    </dgm:pt>
    <dgm:pt modelId="{42BA5F62-6066-471A-96C9-045915D23E70}" type="pres">
      <dgm:prSet presAssocID="{54D1ADC2-9591-4FCA-A606-B5D40226C61E}" presName="pyramid" presStyleLbl="node1" presStyleIdx="0" presStyleCnt="1" custScaleX="140103" custLinFactNeighborX="-25458" custLinFactNeighborY="-2233"/>
      <dgm:spPr>
        <a:blipFill rotWithShape="0">
          <a:blip xmlns:r="http://schemas.openxmlformats.org/officeDocument/2006/relationships" r:embed="rId1"/>
          <a:tile tx="0" ty="0" sx="100000" sy="100000" flip="none" algn="tl"/>
        </a:blipFill>
      </dgm:spPr>
      <dgm:t>
        <a:bodyPr/>
        <a:lstStyle/>
        <a:p>
          <a:endParaRPr lang="tr-TR"/>
        </a:p>
      </dgm:t>
    </dgm:pt>
    <dgm:pt modelId="{8FB432B4-74CC-4AF1-BDCD-F2B48E702BB7}" type="pres">
      <dgm:prSet presAssocID="{54D1ADC2-9591-4FCA-A606-B5D40226C61E}" presName="theList" presStyleCnt="0"/>
      <dgm:spPr/>
      <dgm:t>
        <a:bodyPr/>
        <a:lstStyle/>
        <a:p>
          <a:endParaRPr lang="tr-TR"/>
        </a:p>
      </dgm:t>
    </dgm:pt>
    <dgm:pt modelId="{FEF86DD6-F62A-432F-AF84-0BA53BAC71E5}" type="pres">
      <dgm:prSet presAssocID="{41BA119A-80B9-4EA4-99B6-5C440F88D340}" presName="aNode" presStyleLbl="fgAcc1" presStyleIdx="0" presStyleCnt="3" custScaleX="90018" custLinFactNeighborX="-60473" custLinFactNeighborY="77063">
        <dgm:presLayoutVars>
          <dgm:bulletEnabled val="1"/>
        </dgm:presLayoutVars>
      </dgm:prSet>
      <dgm:spPr/>
      <dgm:t>
        <a:bodyPr/>
        <a:lstStyle/>
        <a:p>
          <a:endParaRPr lang="tr-TR"/>
        </a:p>
      </dgm:t>
    </dgm:pt>
    <dgm:pt modelId="{EF28EF61-4252-4820-A0BF-A85BD69E62C6}" type="pres">
      <dgm:prSet presAssocID="{41BA119A-80B9-4EA4-99B6-5C440F88D340}" presName="aSpace" presStyleCnt="0"/>
      <dgm:spPr/>
      <dgm:t>
        <a:bodyPr/>
        <a:lstStyle/>
        <a:p>
          <a:endParaRPr lang="tr-TR"/>
        </a:p>
      </dgm:t>
    </dgm:pt>
    <dgm:pt modelId="{6ADCFD04-1EDF-4A47-B6A6-2A532ECB0F4B}" type="pres">
      <dgm:prSet presAssocID="{5AB00A88-3166-4D44-B555-80117B46A839}" presName="aNode" presStyleLbl="fgAcc1" presStyleIdx="1" presStyleCnt="3" custScaleX="155695" custScaleY="181094" custLinFactY="420" custLinFactNeighborX="-58035" custLinFactNeighborY="100000">
        <dgm:presLayoutVars>
          <dgm:bulletEnabled val="1"/>
        </dgm:presLayoutVars>
      </dgm:prSet>
      <dgm:spPr/>
      <dgm:t>
        <a:bodyPr/>
        <a:lstStyle/>
        <a:p>
          <a:endParaRPr lang="tr-TR"/>
        </a:p>
      </dgm:t>
    </dgm:pt>
    <dgm:pt modelId="{9F70798A-DB82-4ACE-ABD0-34C49A8058E1}" type="pres">
      <dgm:prSet presAssocID="{5AB00A88-3166-4D44-B555-80117B46A839}" presName="aSpace" presStyleCnt="0"/>
      <dgm:spPr/>
      <dgm:t>
        <a:bodyPr/>
        <a:lstStyle/>
        <a:p>
          <a:endParaRPr lang="tr-TR"/>
        </a:p>
      </dgm:t>
    </dgm:pt>
    <dgm:pt modelId="{DCE52059-E4DE-4014-B91A-327B843B47B4}" type="pres">
      <dgm:prSet presAssocID="{34E6CE44-3EFA-4EF7-A9A0-90EEA938E1BB}" presName="aNode" presStyleLbl="fgAcc1" presStyleIdx="2" presStyleCnt="3" custScaleX="169328" custLinFactY="22650" custLinFactNeighborX="-57956" custLinFactNeighborY="100000">
        <dgm:presLayoutVars>
          <dgm:bulletEnabled val="1"/>
        </dgm:presLayoutVars>
      </dgm:prSet>
      <dgm:spPr/>
      <dgm:t>
        <a:bodyPr/>
        <a:lstStyle/>
        <a:p>
          <a:endParaRPr lang="tr-TR"/>
        </a:p>
      </dgm:t>
    </dgm:pt>
    <dgm:pt modelId="{8BA95D95-5590-447C-BA08-5FD4AF6234CC}" type="pres">
      <dgm:prSet presAssocID="{34E6CE44-3EFA-4EF7-A9A0-90EEA938E1BB}" presName="aSpace" presStyleCnt="0"/>
      <dgm:spPr/>
      <dgm:t>
        <a:bodyPr/>
        <a:lstStyle/>
        <a:p>
          <a:endParaRPr lang="tr-TR"/>
        </a:p>
      </dgm:t>
    </dgm:pt>
  </dgm:ptLst>
  <dgm:cxnLst>
    <dgm:cxn modelId="{999AFF4F-F1D3-440A-B3A8-4C9D742DAB42}" type="presOf" srcId="{34E6CE44-3EFA-4EF7-A9A0-90EEA938E1BB}" destId="{DCE52059-E4DE-4014-B91A-327B843B47B4}" srcOrd="0" destOrd="0" presId="urn:microsoft.com/office/officeart/2005/8/layout/pyramid2"/>
    <dgm:cxn modelId="{65775E04-8D04-4D51-99C9-A8BE393665C2}" type="presOf" srcId="{5AB00A88-3166-4D44-B555-80117B46A839}" destId="{6ADCFD04-1EDF-4A47-B6A6-2A532ECB0F4B}" srcOrd="0" destOrd="0" presId="urn:microsoft.com/office/officeart/2005/8/layout/pyramid2"/>
    <dgm:cxn modelId="{AFAB608D-157B-40F6-BBBA-FEA11908D7B4}" srcId="{54D1ADC2-9591-4FCA-A606-B5D40226C61E}" destId="{34E6CE44-3EFA-4EF7-A9A0-90EEA938E1BB}" srcOrd="2" destOrd="0" parTransId="{5C3E3932-46BC-4EFA-B5BC-D1EC22AA813F}" sibTransId="{EC10CD56-B85D-44AA-B8B3-A6B671C037C7}"/>
    <dgm:cxn modelId="{AD29EB9C-54F9-4768-B50A-BA14F40484F9}" type="presOf" srcId="{54D1ADC2-9591-4FCA-A606-B5D40226C61E}" destId="{B81283FA-E242-4F05-89CC-5305059B4061}" srcOrd="0" destOrd="0" presId="urn:microsoft.com/office/officeart/2005/8/layout/pyramid2"/>
    <dgm:cxn modelId="{BA2E15EE-A721-4B7D-AE99-74839FF7E035}" srcId="{54D1ADC2-9591-4FCA-A606-B5D40226C61E}" destId="{5AB00A88-3166-4D44-B555-80117B46A839}" srcOrd="1" destOrd="0" parTransId="{523783C3-AE09-47F6-9C78-8BC97908BDB7}" sibTransId="{CC07DDA6-753C-4DB5-9FA9-4C0A265CB830}"/>
    <dgm:cxn modelId="{4EBB9029-18BA-4DB0-BDD2-B640E2ABF641}" type="presOf" srcId="{41BA119A-80B9-4EA4-99B6-5C440F88D340}" destId="{FEF86DD6-F62A-432F-AF84-0BA53BAC71E5}" srcOrd="0" destOrd="0" presId="urn:microsoft.com/office/officeart/2005/8/layout/pyramid2"/>
    <dgm:cxn modelId="{B06C4818-5EB1-4D7C-867F-17BAEA828D27}" srcId="{54D1ADC2-9591-4FCA-A606-B5D40226C61E}" destId="{41BA119A-80B9-4EA4-99B6-5C440F88D340}" srcOrd="0" destOrd="0" parTransId="{076AB666-B0C5-444E-AE91-F69FAE710670}" sibTransId="{EECFB7D8-9718-4D11-8056-9D14211A0A89}"/>
    <dgm:cxn modelId="{559E8B05-4C40-4DB9-9CAC-8775D4CADF88}" type="presParOf" srcId="{B81283FA-E242-4F05-89CC-5305059B4061}" destId="{42BA5F62-6066-471A-96C9-045915D23E70}" srcOrd="0" destOrd="0" presId="urn:microsoft.com/office/officeart/2005/8/layout/pyramid2"/>
    <dgm:cxn modelId="{06AEA876-86CA-4A07-A75B-C4D11DB6654A}" type="presParOf" srcId="{B81283FA-E242-4F05-89CC-5305059B4061}" destId="{8FB432B4-74CC-4AF1-BDCD-F2B48E702BB7}" srcOrd="1" destOrd="0" presId="urn:microsoft.com/office/officeart/2005/8/layout/pyramid2"/>
    <dgm:cxn modelId="{D0C91723-A443-4303-B8EC-65D2ADF3FB0D}" type="presParOf" srcId="{8FB432B4-74CC-4AF1-BDCD-F2B48E702BB7}" destId="{FEF86DD6-F62A-432F-AF84-0BA53BAC71E5}" srcOrd="0" destOrd="0" presId="urn:microsoft.com/office/officeart/2005/8/layout/pyramid2"/>
    <dgm:cxn modelId="{D724C096-2AA5-465D-B3B1-8225B8DF8BF1}" type="presParOf" srcId="{8FB432B4-74CC-4AF1-BDCD-F2B48E702BB7}" destId="{EF28EF61-4252-4820-A0BF-A85BD69E62C6}" srcOrd="1" destOrd="0" presId="urn:microsoft.com/office/officeart/2005/8/layout/pyramid2"/>
    <dgm:cxn modelId="{AC60910B-2FE7-48E6-9844-B2AD038C0304}" type="presParOf" srcId="{8FB432B4-74CC-4AF1-BDCD-F2B48E702BB7}" destId="{6ADCFD04-1EDF-4A47-B6A6-2A532ECB0F4B}" srcOrd="2" destOrd="0" presId="urn:microsoft.com/office/officeart/2005/8/layout/pyramid2"/>
    <dgm:cxn modelId="{8A1BAA81-EB5D-4FC6-9994-16B47866865B}" type="presParOf" srcId="{8FB432B4-74CC-4AF1-BDCD-F2B48E702BB7}" destId="{9F70798A-DB82-4ACE-ABD0-34C49A8058E1}" srcOrd="3" destOrd="0" presId="urn:microsoft.com/office/officeart/2005/8/layout/pyramid2"/>
    <dgm:cxn modelId="{AFB08BE5-0D2E-4E8B-B848-4E9C762F4721}" type="presParOf" srcId="{8FB432B4-74CC-4AF1-BDCD-F2B48E702BB7}" destId="{DCE52059-E4DE-4014-B91A-327B843B47B4}" srcOrd="4" destOrd="0" presId="urn:microsoft.com/office/officeart/2005/8/layout/pyramid2"/>
    <dgm:cxn modelId="{30A0B8E3-021F-4AF8-8C42-7F46D06B6D61}" type="presParOf" srcId="{8FB432B4-74CC-4AF1-BDCD-F2B48E702BB7}" destId="{8BA95D95-5590-447C-BA08-5FD4AF6234C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A275D1-AAD4-4C79-BAA1-6415AC82898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5EBD0976-0BCC-4D06-8482-F0109CF9429D}">
      <dgm:prSet custT="1"/>
      <dgm:spPr/>
      <dgm:t>
        <a:bodyPr/>
        <a:lstStyle/>
        <a:p>
          <a:pPr rtl="0"/>
          <a:r>
            <a:rPr lang="tr-TR" altLang="tr-TR" sz="1500" dirty="0" smtClean="0">
              <a:latin typeface="Calibri" panose="020F0502020204030204" pitchFamily="34" charset="0"/>
            </a:rPr>
            <a:t>(1</a:t>
          </a:r>
          <a:r>
            <a:rPr lang="tr-TR" altLang="tr-TR" sz="1800" dirty="0" smtClean="0">
              <a:latin typeface="Calibri" panose="020F0502020204030204" pitchFamily="34" charset="0"/>
            </a:rPr>
            <a:t>) Adlî ve idarî merciler, kolluk görevlileri, sağlık ve eğitim kuruluşları, sivil toplum kuruluşları, korunma ihtiyacı olan çocuğu Sosyal Hizmetler ve Çocuk Esirgeme Kurumuna bildirmekle yükümlüdür. Çocuk ile çocuğun bakımından sorumlu kimseler çocuğun korunma altına alınması amacıyla Sosyal Hizmetler ve Çocuk Esirgeme Kurumuna başvurabilir.</a:t>
          </a:r>
          <a:endParaRPr lang="tr-TR" sz="1800" dirty="0">
            <a:latin typeface="Calibri" panose="020F0502020204030204" pitchFamily="34" charset="0"/>
          </a:endParaRPr>
        </a:p>
      </dgm:t>
    </dgm:pt>
    <dgm:pt modelId="{6091D0C5-7E8A-4C94-A892-E4454C976765}" type="parTrans" cxnId="{5DC40C06-9468-4DE5-8F6D-E51BFF92CF2C}">
      <dgm:prSet/>
      <dgm:spPr/>
      <dgm:t>
        <a:bodyPr/>
        <a:lstStyle/>
        <a:p>
          <a:endParaRPr lang="tr-TR"/>
        </a:p>
      </dgm:t>
    </dgm:pt>
    <dgm:pt modelId="{500E8C04-9D20-4E9F-8C38-61EEEE415FA1}" type="sibTrans" cxnId="{5DC40C06-9468-4DE5-8F6D-E51BFF92CF2C}">
      <dgm:prSet/>
      <dgm:spPr/>
      <dgm:t>
        <a:bodyPr/>
        <a:lstStyle/>
        <a:p>
          <a:endParaRPr lang="tr-TR"/>
        </a:p>
      </dgm:t>
    </dgm:pt>
    <dgm:pt modelId="{C6B212B5-DAE9-4CC9-A760-55964BDEC82C}">
      <dgm:prSet custT="1"/>
      <dgm:spPr/>
      <dgm:t>
        <a:bodyPr/>
        <a:lstStyle/>
        <a:p>
          <a:pPr rtl="0"/>
          <a:r>
            <a:rPr lang="tr-TR" altLang="tr-TR" sz="2000" dirty="0" smtClean="0">
              <a:latin typeface="Calibri" panose="020F0502020204030204" pitchFamily="34" charset="0"/>
            </a:rPr>
            <a:t>(2) </a:t>
          </a:r>
          <a:r>
            <a:rPr lang="tr-TR" altLang="tr-TR" sz="1800" dirty="0" smtClean="0">
              <a:latin typeface="Calibri" panose="020F0502020204030204" pitchFamily="34" charset="0"/>
            </a:rPr>
            <a:t>Sosyal Hizmetler ve Çocuk Esirgeme Kurumu kendisine bildirilen olaylarla ilgili olarak gerekli araştırmayı derhâl yapar.</a:t>
          </a:r>
          <a:endParaRPr lang="tr-TR" sz="1800" dirty="0">
            <a:latin typeface="Calibri" panose="020F0502020204030204" pitchFamily="34" charset="0"/>
          </a:endParaRPr>
        </a:p>
      </dgm:t>
    </dgm:pt>
    <dgm:pt modelId="{C2B8E498-0E37-45CB-8BBF-CC8593A4F626}" type="sibTrans" cxnId="{BDAACF6A-565C-4AB1-A0E4-9801A0CEBD37}">
      <dgm:prSet/>
      <dgm:spPr/>
      <dgm:t>
        <a:bodyPr/>
        <a:lstStyle/>
        <a:p>
          <a:endParaRPr lang="tr-TR"/>
        </a:p>
      </dgm:t>
    </dgm:pt>
    <dgm:pt modelId="{D02AE90E-33EB-42E9-A3FC-A4A985532BE1}" type="parTrans" cxnId="{BDAACF6A-565C-4AB1-A0E4-9801A0CEBD37}">
      <dgm:prSet/>
      <dgm:spPr/>
      <dgm:t>
        <a:bodyPr/>
        <a:lstStyle/>
        <a:p>
          <a:endParaRPr lang="tr-TR"/>
        </a:p>
      </dgm:t>
    </dgm:pt>
    <dgm:pt modelId="{083996F7-F2E5-416D-8570-B893775735F8}" type="pres">
      <dgm:prSet presAssocID="{CEA275D1-AAD4-4C79-BAA1-6415AC828987}" presName="Name0" presStyleCnt="0">
        <dgm:presLayoutVars>
          <dgm:chMax val="7"/>
          <dgm:chPref val="7"/>
          <dgm:dir/>
        </dgm:presLayoutVars>
      </dgm:prSet>
      <dgm:spPr/>
      <dgm:t>
        <a:bodyPr/>
        <a:lstStyle/>
        <a:p>
          <a:endParaRPr lang="tr-TR"/>
        </a:p>
      </dgm:t>
    </dgm:pt>
    <dgm:pt modelId="{2AA45D5D-1107-4CFC-9ABB-CE0D5CC0D335}" type="pres">
      <dgm:prSet presAssocID="{CEA275D1-AAD4-4C79-BAA1-6415AC828987}" presName="Name1" presStyleCnt="0"/>
      <dgm:spPr/>
    </dgm:pt>
    <dgm:pt modelId="{C30BF63C-6A7C-4CEE-9CBD-0268D0AD8BD9}" type="pres">
      <dgm:prSet presAssocID="{CEA275D1-AAD4-4C79-BAA1-6415AC828987}" presName="cycle" presStyleCnt="0"/>
      <dgm:spPr/>
    </dgm:pt>
    <dgm:pt modelId="{8A377551-286B-4FC7-AE90-F320F9C3D396}" type="pres">
      <dgm:prSet presAssocID="{CEA275D1-AAD4-4C79-BAA1-6415AC828987}" presName="srcNode" presStyleLbl="node1" presStyleIdx="0" presStyleCnt="2"/>
      <dgm:spPr/>
    </dgm:pt>
    <dgm:pt modelId="{749E4DDD-7B53-4E9D-8AA1-533E99EB885E}" type="pres">
      <dgm:prSet presAssocID="{CEA275D1-AAD4-4C79-BAA1-6415AC828987}" presName="conn" presStyleLbl="parChTrans1D2" presStyleIdx="0" presStyleCnt="1"/>
      <dgm:spPr/>
      <dgm:t>
        <a:bodyPr/>
        <a:lstStyle/>
        <a:p>
          <a:endParaRPr lang="tr-TR"/>
        </a:p>
      </dgm:t>
    </dgm:pt>
    <dgm:pt modelId="{65A52B9D-AEB1-40C6-BBF5-1B2A3CD3ED59}" type="pres">
      <dgm:prSet presAssocID="{CEA275D1-AAD4-4C79-BAA1-6415AC828987}" presName="extraNode" presStyleLbl="node1" presStyleIdx="0" presStyleCnt="2"/>
      <dgm:spPr/>
    </dgm:pt>
    <dgm:pt modelId="{3A7E6A81-C137-4E16-9A19-2D80641FCC9B}" type="pres">
      <dgm:prSet presAssocID="{CEA275D1-AAD4-4C79-BAA1-6415AC828987}" presName="dstNode" presStyleLbl="node1" presStyleIdx="0" presStyleCnt="2"/>
      <dgm:spPr/>
    </dgm:pt>
    <dgm:pt modelId="{55180114-5E00-48F5-82E0-DD3C0683797D}" type="pres">
      <dgm:prSet presAssocID="{5EBD0976-0BCC-4D06-8482-F0109CF9429D}" presName="text_1" presStyleLbl="node1" presStyleIdx="0" presStyleCnt="2" custScaleY="124417">
        <dgm:presLayoutVars>
          <dgm:bulletEnabled val="1"/>
        </dgm:presLayoutVars>
      </dgm:prSet>
      <dgm:spPr/>
      <dgm:t>
        <a:bodyPr/>
        <a:lstStyle/>
        <a:p>
          <a:endParaRPr lang="tr-TR"/>
        </a:p>
      </dgm:t>
    </dgm:pt>
    <dgm:pt modelId="{55C10FC7-D469-4947-87B2-1C4C925168C0}" type="pres">
      <dgm:prSet presAssocID="{5EBD0976-0BCC-4D06-8482-F0109CF9429D}" presName="accent_1" presStyleCnt="0"/>
      <dgm:spPr/>
    </dgm:pt>
    <dgm:pt modelId="{1BFAC63F-FA21-443B-8188-F476314BE29D}" type="pres">
      <dgm:prSet presAssocID="{5EBD0976-0BCC-4D06-8482-F0109CF9429D}" presName="accentRepeatNode" presStyleLbl="solidFgAcc1" presStyleIdx="0" presStyleCnt="2"/>
      <dgm:spPr/>
    </dgm:pt>
    <dgm:pt modelId="{07901B91-D8CE-425A-AB39-56F23EF70DBC}" type="pres">
      <dgm:prSet presAssocID="{C6B212B5-DAE9-4CC9-A760-55964BDEC82C}" presName="text_2" presStyleLbl="node1" presStyleIdx="1" presStyleCnt="2" custScaleY="124417">
        <dgm:presLayoutVars>
          <dgm:bulletEnabled val="1"/>
        </dgm:presLayoutVars>
      </dgm:prSet>
      <dgm:spPr/>
      <dgm:t>
        <a:bodyPr/>
        <a:lstStyle/>
        <a:p>
          <a:endParaRPr lang="tr-TR"/>
        </a:p>
      </dgm:t>
    </dgm:pt>
    <dgm:pt modelId="{27B7D566-40A4-4DC9-9E07-FFC0C4B0E294}" type="pres">
      <dgm:prSet presAssocID="{C6B212B5-DAE9-4CC9-A760-55964BDEC82C}" presName="accent_2" presStyleCnt="0"/>
      <dgm:spPr/>
    </dgm:pt>
    <dgm:pt modelId="{B29B4B65-6E0B-41B4-9679-3F26146E9484}" type="pres">
      <dgm:prSet presAssocID="{C6B212B5-DAE9-4CC9-A760-55964BDEC82C}" presName="accentRepeatNode" presStyleLbl="solidFgAcc1" presStyleIdx="1" presStyleCnt="2"/>
      <dgm:spPr/>
    </dgm:pt>
  </dgm:ptLst>
  <dgm:cxnLst>
    <dgm:cxn modelId="{CC6D481B-6BE3-4AA5-B04B-BFC853E5E98C}" type="presOf" srcId="{C6B212B5-DAE9-4CC9-A760-55964BDEC82C}" destId="{07901B91-D8CE-425A-AB39-56F23EF70DBC}" srcOrd="0" destOrd="0" presId="urn:microsoft.com/office/officeart/2008/layout/VerticalCurvedList"/>
    <dgm:cxn modelId="{F51B47B3-C301-49F6-800D-6306FF0487F5}" type="presOf" srcId="{CEA275D1-AAD4-4C79-BAA1-6415AC828987}" destId="{083996F7-F2E5-416D-8570-B893775735F8}" srcOrd="0" destOrd="0" presId="urn:microsoft.com/office/officeart/2008/layout/VerticalCurvedList"/>
    <dgm:cxn modelId="{5DC40C06-9468-4DE5-8F6D-E51BFF92CF2C}" srcId="{CEA275D1-AAD4-4C79-BAA1-6415AC828987}" destId="{5EBD0976-0BCC-4D06-8482-F0109CF9429D}" srcOrd="0" destOrd="0" parTransId="{6091D0C5-7E8A-4C94-A892-E4454C976765}" sibTransId="{500E8C04-9D20-4E9F-8C38-61EEEE415FA1}"/>
    <dgm:cxn modelId="{6FCD1726-33E3-403F-9B05-7F17293C36A2}" type="presOf" srcId="{5EBD0976-0BCC-4D06-8482-F0109CF9429D}" destId="{55180114-5E00-48F5-82E0-DD3C0683797D}" srcOrd="0" destOrd="0" presId="urn:microsoft.com/office/officeart/2008/layout/VerticalCurvedList"/>
    <dgm:cxn modelId="{1C10D406-72A3-4F3E-8B30-915F11BD22E9}" type="presOf" srcId="{500E8C04-9D20-4E9F-8C38-61EEEE415FA1}" destId="{749E4DDD-7B53-4E9D-8AA1-533E99EB885E}" srcOrd="0" destOrd="0" presId="urn:microsoft.com/office/officeart/2008/layout/VerticalCurvedList"/>
    <dgm:cxn modelId="{BDAACF6A-565C-4AB1-A0E4-9801A0CEBD37}" srcId="{CEA275D1-AAD4-4C79-BAA1-6415AC828987}" destId="{C6B212B5-DAE9-4CC9-A760-55964BDEC82C}" srcOrd="1" destOrd="0" parTransId="{D02AE90E-33EB-42E9-A3FC-A4A985532BE1}" sibTransId="{C2B8E498-0E37-45CB-8BBF-CC8593A4F626}"/>
    <dgm:cxn modelId="{C500BC43-EE40-4791-B943-066B350647C9}" type="presParOf" srcId="{083996F7-F2E5-416D-8570-B893775735F8}" destId="{2AA45D5D-1107-4CFC-9ABB-CE0D5CC0D335}" srcOrd="0" destOrd="0" presId="urn:microsoft.com/office/officeart/2008/layout/VerticalCurvedList"/>
    <dgm:cxn modelId="{B3A98417-EBEC-410D-B889-AEBD5801058E}" type="presParOf" srcId="{2AA45D5D-1107-4CFC-9ABB-CE0D5CC0D335}" destId="{C30BF63C-6A7C-4CEE-9CBD-0268D0AD8BD9}" srcOrd="0" destOrd="0" presId="urn:microsoft.com/office/officeart/2008/layout/VerticalCurvedList"/>
    <dgm:cxn modelId="{E6981FD4-FD55-4C53-9692-2EE59DF15F01}" type="presParOf" srcId="{C30BF63C-6A7C-4CEE-9CBD-0268D0AD8BD9}" destId="{8A377551-286B-4FC7-AE90-F320F9C3D396}" srcOrd="0" destOrd="0" presId="urn:microsoft.com/office/officeart/2008/layout/VerticalCurvedList"/>
    <dgm:cxn modelId="{25DD4986-3937-4448-96E2-001413E1631A}" type="presParOf" srcId="{C30BF63C-6A7C-4CEE-9CBD-0268D0AD8BD9}" destId="{749E4DDD-7B53-4E9D-8AA1-533E99EB885E}" srcOrd="1" destOrd="0" presId="urn:microsoft.com/office/officeart/2008/layout/VerticalCurvedList"/>
    <dgm:cxn modelId="{05480F2E-4393-4F76-9C5B-18897DB33A44}" type="presParOf" srcId="{C30BF63C-6A7C-4CEE-9CBD-0268D0AD8BD9}" destId="{65A52B9D-AEB1-40C6-BBF5-1B2A3CD3ED59}" srcOrd="2" destOrd="0" presId="urn:microsoft.com/office/officeart/2008/layout/VerticalCurvedList"/>
    <dgm:cxn modelId="{E744B475-4A95-44E8-82CE-3D3428FC10C2}" type="presParOf" srcId="{C30BF63C-6A7C-4CEE-9CBD-0268D0AD8BD9}" destId="{3A7E6A81-C137-4E16-9A19-2D80641FCC9B}" srcOrd="3" destOrd="0" presId="urn:microsoft.com/office/officeart/2008/layout/VerticalCurvedList"/>
    <dgm:cxn modelId="{406F8512-FCBB-4BE5-BDF6-2C7FA77D5E6C}" type="presParOf" srcId="{2AA45D5D-1107-4CFC-9ABB-CE0D5CC0D335}" destId="{55180114-5E00-48F5-82E0-DD3C0683797D}" srcOrd="1" destOrd="0" presId="urn:microsoft.com/office/officeart/2008/layout/VerticalCurvedList"/>
    <dgm:cxn modelId="{E43E6BCC-D2F9-4A46-90C9-6AC85EBF1865}" type="presParOf" srcId="{2AA45D5D-1107-4CFC-9ABB-CE0D5CC0D335}" destId="{55C10FC7-D469-4947-87B2-1C4C925168C0}" srcOrd="2" destOrd="0" presId="urn:microsoft.com/office/officeart/2008/layout/VerticalCurvedList"/>
    <dgm:cxn modelId="{F53F42B6-152B-488B-8B89-2AD2FC6DEA12}" type="presParOf" srcId="{55C10FC7-D469-4947-87B2-1C4C925168C0}" destId="{1BFAC63F-FA21-443B-8188-F476314BE29D}" srcOrd="0" destOrd="0" presId="urn:microsoft.com/office/officeart/2008/layout/VerticalCurvedList"/>
    <dgm:cxn modelId="{A68C8D5C-4FAA-4956-8725-5EC773EC35D3}" type="presParOf" srcId="{2AA45D5D-1107-4CFC-9ABB-CE0D5CC0D335}" destId="{07901B91-D8CE-425A-AB39-56F23EF70DBC}" srcOrd="3" destOrd="0" presId="urn:microsoft.com/office/officeart/2008/layout/VerticalCurvedList"/>
    <dgm:cxn modelId="{2719B564-BEF4-4430-8C39-A1D0A4E8BE4F}" type="presParOf" srcId="{2AA45D5D-1107-4CFC-9ABB-CE0D5CC0D335}" destId="{27B7D566-40A4-4DC9-9E07-FFC0C4B0E294}" srcOrd="4" destOrd="0" presId="urn:microsoft.com/office/officeart/2008/layout/VerticalCurvedList"/>
    <dgm:cxn modelId="{A6983771-745B-4832-9E27-C1DCDFA1B8EC}" type="presParOf" srcId="{27B7D566-40A4-4DC9-9E07-FFC0C4B0E294}" destId="{B29B4B65-6E0B-41B4-9679-3F26146E94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C2AFF-9194-46C1-B159-9C3ED8932B22}" type="doc">
      <dgm:prSet loTypeId="urn:microsoft.com/office/officeart/2008/layout/HexagonCluster" loCatId="relationship" qsTypeId="urn:microsoft.com/office/officeart/2005/8/quickstyle/3d3" qsCatId="3D" csTypeId="urn:microsoft.com/office/officeart/2005/8/colors/colorful3" csCatId="colorful" phldr="1"/>
      <dgm:spPr/>
      <dgm:t>
        <a:bodyPr/>
        <a:lstStyle/>
        <a:p>
          <a:endParaRPr lang="tr-TR"/>
        </a:p>
      </dgm:t>
    </dgm:pt>
    <dgm:pt modelId="{4C0AA5DB-BD2C-461F-82F4-2F014EF0DAE7}">
      <dgm:prSet phldrT="[Metin]"/>
      <dgm:spPr/>
      <dgm:t>
        <a:bodyPr/>
        <a:lstStyle/>
        <a:p>
          <a:r>
            <a:rPr lang="tr-TR" b="1" dirty="0" smtClean="0"/>
            <a:t>Toplumsal</a:t>
          </a:r>
          <a:endParaRPr lang="tr-TR" b="1" dirty="0"/>
        </a:p>
      </dgm:t>
    </dgm:pt>
    <dgm:pt modelId="{CCB20562-9B9F-4700-A065-FC3C1D86ACFF}" type="parTrans" cxnId="{81B17EE5-3F1E-4A94-85B1-281773C06413}">
      <dgm:prSet/>
      <dgm:spPr/>
      <dgm:t>
        <a:bodyPr/>
        <a:lstStyle/>
        <a:p>
          <a:endParaRPr lang="tr-TR" b="1"/>
        </a:p>
      </dgm:t>
    </dgm:pt>
    <dgm:pt modelId="{E4B2EF67-B4B4-4754-9D7F-F24C5E353B66}" type="sibTrans" cxnId="{81B17EE5-3F1E-4A94-85B1-281773C06413}">
      <dgm:prSet/>
      <dgm:spPr/>
      <dgm:t>
        <a:bodyPr/>
        <a:lstStyle/>
        <a:p>
          <a:endParaRPr lang="tr-TR" b="1"/>
        </a:p>
      </dgm:t>
    </dgm:pt>
    <dgm:pt modelId="{8945FEAB-E102-4F04-9E14-FB3A92127972}">
      <dgm:prSet phldrT="[Metin]"/>
      <dgm:spPr/>
      <dgm:t>
        <a:bodyPr/>
        <a:lstStyle/>
        <a:p>
          <a:r>
            <a:rPr lang="tr-TR" b="1" dirty="0" smtClean="0"/>
            <a:t>Çevresel</a:t>
          </a:r>
          <a:endParaRPr lang="tr-TR" b="1" dirty="0"/>
        </a:p>
      </dgm:t>
    </dgm:pt>
    <dgm:pt modelId="{0E471635-5AB7-437D-B401-5DCCE16B00E2}" type="parTrans" cxnId="{A32087DD-BB9B-43D1-BCF4-FD6D50F19D6E}">
      <dgm:prSet/>
      <dgm:spPr/>
      <dgm:t>
        <a:bodyPr/>
        <a:lstStyle/>
        <a:p>
          <a:endParaRPr lang="tr-TR" b="1"/>
        </a:p>
      </dgm:t>
    </dgm:pt>
    <dgm:pt modelId="{FB0BC304-B1DE-42A3-A9DA-6F74475A3409}" type="sibTrans" cxnId="{A32087DD-BB9B-43D1-BCF4-FD6D50F19D6E}">
      <dgm:prSet/>
      <dgm:spPr/>
      <dgm:t>
        <a:bodyPr/>
        <a:lstStyle/>
        <a:p>
          <a:endParaRPr lang="tr-TR" b="1"/>
        </a:p>
      </dgm:t>
    </dgm:pt>
    <dgm:pt modelId="{C65E88D9-F124-4543-BD66-10FC92501FD1}">
      <dgm:prSet phldrT="[Metin]"/>
      <dgm:spPr/>
      <dgm:t>
        <a:bodyPr/>
        <a:lstStyle/>
        <a:p>
          <a:r>
            <a:rPr lang="tr-TR" b="1" dirty="0" smtClean="0"/>
            <a:t>İlişkisel</a:t>
          </a:r>
          <a:endParaRPr lang="tr-TR" b="1" dirty="0"/>
        </a:p>
      </dgm:t>
    </dgm:pt>
    <dgm:pt modelId="{7FAAADF2-FFB1-4747-8E65-1775547B6EA6}" type="parTrans" cxnId="{5F7801ED-C37F-4FF7-9EB2-C5A966CD1E64}">
      <dgm:prSet/>
      <dgm:spPr/>
      <dgm:t>
        <a:bodyPr/>
        <a:lstStyle/>
        <a:p>
          <a:endParaRPr lang="tr-TR" b="1"/>
        </a:p>
      </dgm:t>
    </dgm:pt>
    <dgm:pt modelId="{3B7EAFD1-80F9-4BFD-B729-BC6B78909AE5}" type="sibTrans" cxnId="{5F7801ED-C37F-4FF7-9EB2-C5A966CD1E64}">
      <dgm:prSet/>
      <dgm:spPr/>
      <dgm:t>
        <a:bodyPr/>
        <a:lstStyle/>
        <a:p>
          <a:endParaRPr lang="tr-TR" b="1"/>
        </a:p>
      </dgm:t>
    </dgm:pt>
    <dgm:pt modelId="{2BE5C280-44CE-4910-B3E2-C88306CD6B9C}">
      <dgm:prSet phldrT="[Metin]"/>
      <dgm:spPr/>
      <dgm:t>
        <a:bodyPr/>
        <a:lstStyle/>
        <a:p>
          <a:r>
            <a:rPr lang="tr-TR" b="1" dirty="0" smtClean="0"/>
            <a:t>Kişisel</a:t>
          </a:r>
          <a:endParaRPr lang="tr-TR" b="1" dirty="0"/>
        </a:p>
      </dgm:t>
    </dgm:pt>
    <dgm:pt modelId="{E13AE089-49A7-4CCC-8B0E-580AC593DFD5}" type="parTrans" cxnId="{94BBBC17-ED29-4B7D-8712-1CE0B55A9AD5}">
      <dgm:prSet/>
      <dgm:spPr/>
      <dgm:t>
        <a:bodyPr/>
        <a:lstStyle/>
        <a:p>
          <a:endParaRPr lang="tr-TR" b="1"/>
        </a:p>
      </dgm:t>
    </dgm:pt>
    <dgm:pt modelId="{15998F91-341F-45AE-8307-2AC23F6E30EB}" type="sibTrans" cxnId="{94BBBC17-ED29-4B7D-8712-1CE0B55A9AD5}">
      <dgm:prSet/>
      <dgm:spPr/>
      <dgm:t>
        <a:bodyPr/>
        <a:lstStyle/>
        <a:p>
          <a:endParaRPr lang="tr-TR" b="1"/>
        </a:p>
      </dgm:t>
    </dgm:pt>
    <dgm:pt modelId="{157DC20B-DF6A-42B2-8D41-F5ED1C54AFE9}" type="pres">
      <dgm:prSet presAssocID="{538C2AFF-9194-46C1-B159-9C3ED8932B22}" presName="Name0" presStyleCnt="0">
        <dgm:presLayoutVars>
          <dgm:chMax val="21"/>
          <dgm:chPref val="21"/>
        </dgm:presLayoutVars>
      </dgm:prSet>
      <dgm:spPr/>
      <dgm:t>
        <a:bodyPr/>
        <a:lstStyle/>
        <a:p>
          <a:endParaRPr lang="tr-TR"/>
        </a:p>
      </dgm:t>
    </dgm:pt>
    <dgm:pt modelId="{F8AD3647-723B-4350-93E8-9CFFCE14BE9A}" type="pres">
      <dgm:prSet presAssocID="{4C0AA5DB-BD2C-461F-82F4-2F014EF0DAE7}" presName="text1" presStyleCnt="0"/>
      <dgm:spPr/>
      <dgm:t>
        <a:bodyPr/>
        <a:lstStyle/>
        <a:p>
          <a:endParaRPr lang="tr-TR"/>
        </a:p>
      </dgm:t>
    </dgm:pt>
    <dgm:pt modelId="{269937C2-583E-4980-B206-B53FDD164D48}" type="pres">
      <dgm:prSet presAssocID="{4C0AA5DB-BD2C-461F-82F4-2F014EF0DAE7}" presName="textRepeatNode" presStyleLbl="alignNode1" presStyleIdx="0" presStyleCnt="4">
        <dgm:presLayoutVars>
          <dgm:chMax val="0"/>
          <dgm:chPref val="0"/>
          <dgm:bulletEnabled val="1"/>
        </dgm:presLayoutVars>
      </dgm:prSet>
      <dgm:spPr/>
      <dgm:t>
        <a:bodyPr/>
        <a:lstStyle/>
        <a:p>
          <a:endParaRPr lang="tr-TR"/>
        </a:p>
      </dgm:t>
    </dgm:pt>
    <dgm:pt modelId="{DAA083C2-238F-44ED-B68E-A92EB3BFD4BC}" type="pres">
      <dgm:prSet presAssocID="{4C0AA5DB-BD2C-461F-82F4-2F014EF0DAE7}" presName="textaccent1" presStyleCnt="0"/>
      <dgm:spPr/>
      <dgm:t>
        <a:bodyPr/>
        <a:lstStyle/>
        <a:p>
          <a:endParaRPr lang="tr-TR"/>
        </a:p>
      </dgm:t>
    </dgm:pt>
    <dgm:pt modelId="{2A18BFE7-EF81-49EA-939D-BAE5A9D1EED0}" type="pres">
      <dgm:prSet presAssocID="{4C0AA5DB-BD2C-461F-82F4-2F014EF0DAE7}" presName="accentRepeatNode" presStyleLbl="solidAlignAcc1" presStyleIdx="0" presStyleCnt="8"/>
      <dgm:spPr/>
      <dgm:t>
        <a:bodyPr/>
        <a:lstStyle/>
        <a:p>
          <a:endParaRPr lang="tr-TR"/>
        </a:p>
      </dgm:t>
    </dgm:pt>
    <dgm:pt modelId="{E3662436-1F53-4709-809E-179E3B98A116}" type="pres">
      <dgm:prSet presAssocID="{E4B2EF67-B4B4-4754-9D7F-F24C5E353B66}" presName="image1" presStyleCnt="0"/>
      <dgm:spPr/>
      <dgm:t>
        <a:bodyPr/>
        <a:lstStyle/>
        <a:p>
          <a:endParaRPr lang="tr-TR"/>
        </a:p>
      </dgm:t>
    </dgm:pt>
    <dgm:pt modelId="{BE2931A1-2627-46CC-AACA-F748483A2A72}" type="pres">
      <dgm:prSet presAssocID="{E4B2EF67-B4B4-4754-9D7F-F24C5E353B66}" presName="imageRepeatNode" presStyleLbl="alignAcc1" presStyleIdx="0" presStyleCnt="4"/>
      <dgm:spPr/>
      <dgm:t>
        <a:bodyPr/>
        <a:lstStyle/>
        <a:p>
          <a:endParaRPr lang="tr-TR"/>
        </a:p>
      </dgm:t>
    </dgm:pt>
    <dgm:pt modelId="{DA455B11-0C87-43A6-AAAD-A403DBB1CFFB}" type="pres">
      <dgm:prSet presAssocID="{E4B2EF67-B4B4-4754-9D7F-F24C5E353B66}" presName="imageaccent1" presStyleCnt="0"/>
      <dgm:spPr/>
      <dgm:t>
        <a:bodyPr/>
        <a:lstStyle/>
        <a:p>
          <a:endParaRPr lang="tr-TR"/>
        </a:p>
      </dgm:t>
    </dgm:pt>
    <dgm:pt modelId="{B914AF93-6F42-47B0-97E0-16055B815138}" type="pres">
      <dgm:prSet presAssocID="{E4B2EF67-B4B4-4754-9D7F-F24C5E353B66}" presName="accentRepeatNode" presStyleLbl="solidAlignAcc1" presStyleIdx="1" presStyleCnt="8"/>
      <dgm:spPr/>
      <dgm:t>
        <a:bodyPr/>
        <a:lstStyle/>
        <a:p>
          <a:endParaRPr lang="tr-TR"/>
        </a:p>
      </dgm:t>
    </dgm:pt>
    <dgm:pt modelId="{9BF31107-52C9-4A4D-970D-CF92C508368D}" type="pres">
      <dgm:prSet presAssocID="{8945FEAB-E102-4F04-9E14-FB3A92127972}" presName="text2" presStyleCnt="0"/>
      <dgm:spPr/>
      <dgm:t>
        <a:bodyPr/>
        <a:lstStyle/>
        <a:p>
          <a:endParaRPr lang="tr-TR"/>
        </a:p>
      </dgm:t>
    </dgm:pt>
    <dgm:pt modelId="{7B02B3B6-A85A-4EF7-8413-CE257B6F3681}" type="pres">
      <dgm:prSet presAssocID="{8945FEAB-E102-4F04-9E14-FB3A92127972}" presName="textRepeatNode" presStyleLbl="alignNode1" presStyleIdx="1" presStyleCnt="4">
        <dgm:presLayoutVars>
          <dgm:chMax val="0"/>
          <dgm:chPref val="0"/>
          <dgm:bulletEnabled val="1"/>
        </dgm:presLayoutVars>
      </dgm:prSet>
      <dgm:spPr/>
      <dgm:t>
        <a:bodyPr/>
        <a:lstStyle/>
        <a:p>
          <a:endParaRPr lang="tr-TR"/>
        </a:p>
      </dgm:t>
    </dgm:pt>
    <dgm:pt modelId="{E02C6676-A62B-459E-92BC-53FD7AEB370A}" type="pres">
      <dgm:prSet presAssocID="{8945FEAB-E102-4F04-9E14-FB3A92127972}" presName="textaccent2" presStyleCnt="0"/>
      <dgm:spPr/>
      <dgm:t>
        <a:bodyPr/>
        <a:lstStyle/>
        <a:p>
          <a:endParaRPr lang="tr-TR"/>
        </a:p>
      </dgm:t>
    </dgm:pt>
    <dgm:pt modelId="{3F1A7A09-20FB-4745-BA26-8DB25B18D174}" type="pres">
      <dgm:prSet presAssocID="{8945FEAB-E102-4F04-9E14-FB3A92127972}" presName="accentRepeatNode" presStyleLbl="solidAlignAcc1" presStyleIdx="2" presStyleCnt="8"/>
      <dgm:spPr/>
      <dgm:t>
        <a:bodyPr/>
        <a:lstStyle/>
        <a:p>
          <a:endParaRPr lang="tr-TR"/>
        </a:p>
      </dgm:t>
    </dgm:pt>
    <dgm:pt modelId="{A174FB3F-4A0F-43C1-8F31-6C0FC3A13E38}" type="pres">
      <dgm:prSet presAssocID="{FB0BC304-B1DE-42A3-A9DA-6F74475A3409}" presName="image2" presStyleCnt="0"/>
      <dgm:spPr/>
      <dgm:t>
        <a:bodyPr/>
        <a:lstStyle/>
        <a:p>
          <a:endParaRPr lang="tr-TR"/>
        </a:p>
      </dgm:t>
    </dgm:pt>
    <dgm:pt modelId="{55E88A8C-0675-42A8-A8A6-CB65706EA503}" type="pres">
      <dgm:prSet presAssocID="{FB0BC304-B1DE-42A3-A9DA-6F74475A3409}" presName="imageRepeatNode" presStyleLbl="alignAcc1" presStyleIdx="1" presStyleCnt="4"/>
      <dgm:spPr/>
      <dgm:t>
        <a:bodyPr/>
        <a:lstStyle/>
        <a:p>
          <a:endParaRPr lang="tr-TR"/>
        </a:p>
      </dgm:t>
    </dgm:pt>
    <dgm:pt modelId="{E9B2A525-9FD2-42BC-A369-5237903EC0FD}" type="pres">
      <dgm:prSet presAssocID="{FB0BC304-B1DE-42A3-A9DA-6F74475A3409}" presName="imageaccent2" presStyleCnt="0"/>
      <dgm:spPr/>
      <dgm:t>
        <a:bodyPr/>
        <a:lstStyle/>
        <a:p>
          <a:endParaRPr lang="tr-TR"/>
        </a:p>
      </dgm:t>
    </dgm:pt>
    <dgm:pt modelId="{A02951FB-5E7C-4BCD-A2FF-5C95DB41E907}" type="pres">
      <dgm:prSet presAssocID="{FB0BC304-B1DE-42A3-A9DA-6F74475A3409}" presName="accentRepeatNode" presStyleLbl="solidAlignAcc1" presStyleIdx="3" presStyleCnt="8"/>
      <dgm:spPr/>
      <dgm:t>
        <a:bodyPr/>
        <a:lstStyle/>
        <a:p>
          <a:endParaRPr lang="tr-TR"/>
        </a:p>
      </dgm:t>
    </dgm:pt>
    <dgm:pt modelId="{70B64CD9-61B1-41EF-AA8A-EFA01828E6E2}" type="pres">
      <dgm:prSet presAssocID="{C65E88D9-F124-4543-BD66-10FC92501FD1}" presName="text3" presStyleCnt="0"/>
      <dgm:spPr/>
      <dgm:t>
        <a:bodyPr/>
        <a:lstStyle/>
        <a:p>
          <a:endParaRPr lang="tr-TR"/>
        </a:p>
      </dgm:t>
    </dgm:pt>
    <dgm:pt modelId="{0DE389B7-FA64-4010-B58C-385A58B68A47}" type="pres">
      <dgm:prSet presAssocID="{C65E88D9-F124-4543-BD66-10FC92501FD1}" presName="textRepeatNode" presStyleLbl="alignNode1" presStyleIdx="2" presStyleCnt="4">
        <dgm:presLayoutVars>
          <dgm:chMax val="0"/>
          <dgm:chPref val="0"/>
          <dgm:bulletEnabled val="1"/>
        </dgm:presLayoutVars>
      </dgm:prSet>
      <dgm:spPr/>
      <dgm:t>
        <a:bodyPr/>
        <a:lstStyle/>
        <a:p>
          <a:endParaRPr lang="tr-TR"/>
        </a:p>
      </dgm:t>
    </dgm:pt>
    <dgm:pt modelId="{D3BF7AF0-2595-4BAC-94C0-D146240E9C67}" type="pres">
      <dgm:prSet presAssocID="{C65E88D9-F124-4543-BD66-10FC92501FD1}" presName="textaccent3" presStyleCnt="0"/>
      <dgm:spPr/>
      <dgm:t>
        <a:bodyPr/>
        <a:lstStyle/>
        <a:p>
          <a:endParaRPr lang="tr-TR"/>
        </a:p>
      </dgm:t>
    </dgm:pt>
    <dgm:pt modelId="{EF2B8483-9890-4F7D-9BC8-ED00500A2F93}" type="pres">
      <dgm:prSet presAssocID="{C65E88D9-F124-4543-BD66-10FC92501FD1}" presName="accentRepeatNode" presStyleLbl="solidAlignAcc1" presStyleIdx="4" presStyleCnt="8"/>
      <dgm:spPr/>
      <dgm:t>
        <a:bodyPr/>
        <a:lstStyle/>
        <a:p>
          <a:endParaRPr lang="tr-TR"/>
        </a:p>
      </dgm:t>
    </dgm:pt>
    <dgm:pt modelId="{DFAE642A-8049-41BA-A97B-F43C80C65516}" type="pres">
      <dgm:prSet presAssocID="{3B7EAFD1-80F9-4BFD-B729-BC6B78909AE5}" presName="image3" presStyleCnt="0"/>
      <dgm:spPr/>
      <dgm:t>
        <a:bodyPr/>
        <a:lstStyle/>
        <a:p>
          <a:endParaRPr lang="tr-TR"/>
        </a:p>
      </dgm:t>
    </dgm:pt>
    <dgm:pt modelId="{CBDD2054-9D33-42B8-8A43-E7BE8E8CED4B}" type="pres">
      <dgm:prSet presAssocID="{3B7EAFD1-80F9-4BFD-B729-BC6B78909AE5}" presName="imageRepeatNode" presStyleLbl="alignAcc1" presStyleIdx="2" presStyleCnt="4"/>
      <dgm:spPr/>
      <dgm:t>
        <a:bodyPr/>
        <a:lstStyle/>
        <a:p>
          <a:endParaRPr lang="tr-TR"/>
        </a:p>
      </dgm:t>
    </dgm:pt>
    <dgm:pt modelId="{6AAA5B40-B737-4325-936F-9D48BE90116D}" type="pres">
      <dgm:prSet presAssocID="{3B7EAFD1-80F9-4BFD-B729-BC6B78909AE5}" presName="imageaccent3" presStyleCnt="0"/>
      <dgm:spPr/>
      <dgm:t>
        <a:bodyPr/>
        <a:lstStyle/>
        <a:p>
          <a:endParaRPr lang="tr-TR"/>
        </a:p>
      </dgm:t>
    </dgm:pt>
    <dgm:pt modelId="{26F6CB8F-7927-41F9-A319-CDD3D02189F6}" type="pres">
      <dgm:prSet presAssocID="{3B7EAFD1-80F9-4BFD-B729-BC6B78909AE5}" presName="accentRepeatNode" presStyleLbl="solidAlignAcc1" presStyleIdx="5" presStyleCnt="8"/>
      <dgm:spPr/>
      <dgm:t>
        <a:bodyPr/>
        <a:lstStyle/>
        <a:p>
          <a:endParaRPr lang="tr-TR"/>
        </a:p>
      </dgm:t>
    </dgm:pt>
    <dgm:pt modelId="{B192CAC8-36B5-416A-A0B4-54C9580A1DD6}" type="pres">
      <dgm:prSet presAssocID="{2BE5C280-44CE-4910-B3E2-C88306CD6B9C}" presName="text4" presStyleCnt="0"/>
      <dgm:spPr/>
      <dgm:t>
        <a:bodyPr/>
        <a:lstStyle/>
        <a:p>
          <a:endParaRPr lang="tr-TR"/>
        </a:p>
      </dgm:t>
    </dgm:pt>
    <dgm:pt modelId="{0938B1A0-FDE0-4A7E-BA36-0038FC91929A}" type="pres">
      <dgm:prSet presAssocID="{2BE5C280-44CE-4910-B3E2-C88306CD6B9C}" presName="textRepeatNode" presStyleLbl="alignNode1" presStyleIdx="3" presStyleCnt="4">
        <dgm:presLayoutVars>
          <dgm:chMax val="0"/>
          <dgm:chPref val="0"/>
          <dgm:bulletEnabled val="1"/>
        </dgm:presLayoutVars>
      </dgm:prSet>
      <dgm:spPr/>
      <dgm:t>
        <a:bodyPr/>
        <a:lstStyle/>
        <a:p>
          <a:endParaRPr lang="tr-TR"/>
        </a:p>
      </dgm:t>
    </dgm:pt>
    <dgm:pt modelId="{53E96C20-A9E7-4113-B40A-8E9848B8AC30}" type="pres">
      <dgm:prSet presAssocID="{2BE5C280-44CE-4910-B3E2-C88306CD6B9C}" presName="textaccent4" presStyleCnt="0"/>
      <dgm:spPr/>
      <dgm:t>
        <a:bodyPr/>
        <a:lstStyle/>
        <a:p>
          <a:endParaRPr lang="tr-TR"/>
        </a:p>
      </dgm:t>
    </dgm:pt>
    <dgm:pt modelId="{3001A712-F7CC-42E8-8633-6B4DF0DF5256}" type="pres">
      <dgm:prSet presAssocID="{2BE5C280-44CE-4910-B3E2-C88306CD6B9C}" presName="accentRepeatNode" presStyleLbl="solidAlignAcc1" presStyleIdx="6" presStyleCnt="8"/>
      <dgm:spPr/>
      <dgm:t>
        <a:bodyPr/>
        <a:lstStyle/>
        <a:p>
          <a:endParaRPr lang="tr-TR"/>
        </a:p>
      </dgm:t>
    </dgm:pt>
    <dgm:pt modelId="{05B1DF06-8797-4F5C-9871-D6F158E211DB}" type="pres">
      <dgm:prSet presAssocID="{15998F91-341F-45AE-8307-2AC23F6E30EB}" presName="image4" presStyleCnt="0"/>
      <dgm:spPr/>
      <dgm:t>
        <a:bodyPr/>
        <a:lstStyle/>
        <a:p>
          <a:endParaRPr lang="tr-TR"/>
        </a:p>
      </dgm:t>
    </dgm:pt>
    <dgm:pt modelId="{FF355046-F586-4A65-8179-BFAEFC7D12F2}" type="pres">
      <dgm:prSet presAssocID="{15998F91-341F-45AE-8307-2AC23F6E30EB}" presName="imageRepeatNode" presStyleLbl="alignAcc1" presStyleIdx="3" presStyleCnt="4"/>
      <dgm:spPr/>
      <dgm:t>
        <a:bodyPr/>
        <a:lstStyle/>
        <a:p>
          <a:endParaRPr lang="tr-TR"/>
        </a:p>
      </dgm:t>
    </dgm:pt>
    <dgm:pt modelId="{90FB3CE1-9498-4E19-953E-9E252E73BCF2}" type="pres">
      <dgm:prSet presAssocID="{15998F91-341F-45AE-8307-2AC23F6E30EB}" presName="imageaccent4" presStyleCnt="0"/>
      <dgm:spPr/>
      <dgm:t>
        <a:bodyPr/>
        <a:lstStyle/>
        <a:p>
          <a:endParaRPr lang="tr-TR"/>
        </a:p>
      </dgm:t>
    </dgm:pt>
    <dgm:pt modelId="{118BF450-2B11-48EB-8139-8AF1710D9C5F}" type="pres">
      <dgm:prSet presAssocID="{15998F91-341F-45AE-8307-2AC23F6E30EB}" presName="accentRepeatNode" presStyleLbl="solidAlignAcc1" presStyleIdx="7" presStyleCnt="8"/>
      <dgm:spPr/>
      <dgm:t>
        <a:bodyPr/>
        <a:lstStyle/>
        <a:p>
          <a:endParaRPr lang="tr-TR"/>
        </a:p>
      </dgm:t>
    </dgm:pt>
  </dgm:ptLst>
  <dgm:cxnLst>
    <dgm:cxn modelId="{2238820F-C775-4113-A879-996B48575700}" type="presOf" srcId="{E4B2EF67-B4B4-4754-9D7F-F24C5E353B66}" destId="{BE2931A1-2627-46CC-AACA-F748483A2A72}" srcOrd="0" destOrd="0" presId="urn:microsoft.com/office/officeart/2008/layout/HexagonCluster"/>
    <dgm:cxn modelId="{6CC22994-FF87-45EE-ACCD-9D3FD1105775}" type="presOf" srcId="{FB0BC304-B1DE-42A3-A9DA-6F74475A3409}" destId="{55E88A8C-0675-42A8-A8A6-CB65706EA503}" srcOrd="0" destOrd="0" presId="urn:microsoft.com/office/officeart/2008/layout/HexagonCluster"/>
    <dgm:cxn modelId="{A32087DD-BB9B-43D1-BCF4-FD6D50F19D6E}" srcId="{538C2AFF-9194-46C1-B159-9C3ED8932B22}" destId="{8945FEAB-E102-4F04-9E14-FB3A92127972}" srcOrd="1" destOrd="0" parTransId="{0E471635-5AB7-437D-B401-5DCCE16B00E2}" sibTransId="{FB0BC304-B1DE-42A3-A9DA-6F74475A3409}"/>
    <dgm:cxn modelId="{81B17EE5-3F1E-4A94-85B1-281773C06413}" srcId="{538C2AFF-9194-46C1-B159-9C3ED8932B22}" destId="{4C0AA5DB-BD2C-461F-82F4-2F014EF0DAE7}" srcOrd="0" destOrd="0" parTransId="{CCB20562-9B9F-4700-A065-FC3C1D86ACFF}" sibTransId="{E4B2EF67-B4B4-4754-9D7F-F24C5E353B66}"/>
    <dgm:cxn modelId="{8701A936-6CB2-477B-B28C-C7780C9F4FCC}" type="presOf" srcId="{2BE5C280-44CE-4910-B3E2-C88306CD6B9C}" destId="{0938B1A0-FDE0-4A7E-BA36-0038FC91929A}" srcOrd="0" destOrd="0" presId="urn:microsoft.com/office/officeart/2008/layout/HexagonCluster"/>
    <dgm:cxn modelId="{6B2110D3-4DD7-4E7A-9BE8-2ACF4B6A956F}" type="presOf" srcId="{C65E88D9-F124-4543-BD66-10FC92501FD1}" destId="{0DE389B7-FA64-4010-B58C-385A58B68A47}" srcOrd="0" destOrd="0" presId="urn:microsoft.com/office/officeart/2008/layout/HexagonCluster"/>
    <dgm:cxn modelId="{1C504144-7FAF-4666-9226-D1879C69B2DF}" type="presOf" srcId="{15998F91-341F-45AE-8307-2AC23F6E30EB}" destId="{FF355046-F586-4A65-8179-BFAEFC7D12F2}" srcOrd="0" destOrd="0" presId="urn:microsoft.com/office/officeart/2008/layout/HexagonCluster"/>
    <dgm:cxn modelId="{83A795A2-D425-4A54-A9C4-1A3F24BF8A36}" type="presOf" srcId="{4C0AA5DB-BD2C-461F-82F4-2F014EF0DAE7}" destId="{269937C2-583E-4980-B206-B53FDD164D48}" srcOrd="0" destOrd="0" presId="urn:microsoft.com/office/officeart/2008/layout/HexagonCluster"/>
    <dgm:cxn modelId="{F8CB737F-B9C3-468D-95CC-DC39D6DA2EED}" type="presOf" srcId="{8945FEAB-E102-4F04-9E14-FB3A92127972}" destId="{7B02B3B6-A85A-4EF7-8413-CE257B6F3681}" srcOrd="0" destOrd="0" presId="urn:microsoft.com/office/officeart/2008/layout/HexagonCluster"/>
    <dgm:cxn modelId="{5F7801ED-C37F-4FF7-9EB2-C5A966CD1E64}" srcId="{538C2AFF-9194-46C1-B159-9C3ED8932B22}" destId="{C65E88D9-F124-4543-BD66-10FC92501FD1}" srcOrd="2" destOrd="0" parTransId="{7FAAADF2-FFB1-4747-8E65-1775547B6EA6}" sibTransId="{3B7EAFD1-80F9-4BFD-B729-BC6B78909AE5}"/>
    <dgm:cxn modelId="{224F8A93-5FBD-4D77-B52D-46C78B073F32}" type="presOf" srcId="{538C2AFF-9194-46C1-B159-9C3ED8932B22}" destId="{157DC20B-DF6A-42B2-8D41-F5ED1C54AFE9}" srcOrd="0" destOrd="0" presId="urn:microsoft.com/office/officeart/2008/layout/HexagonCluster"/>
    <dgm:cxn modelId="{BF1E0E90-C427-4CB1-AB02-07C3B8028E61}" type="presOf" srcId="{3B7EAFD1-80F9-4BFD-B729-BC6B78909AE5}" destId="{CBDD2054-9D33-42B8-8A43-E7BE8E8CED4B}" srcOrd="0" destOrd="0" presId="urn:microsoft.com/office/officeart/2008/layout/HexagonCluster"/>
    <dgm:cxn modelId="{94BBBC17-ED29-4B7D-8712-1CE0B55A9AD5}" srcId="{538C2AFF-9194-46C1-B159-9C3ED8932B22}" destId="{2BE5C280-44CE-4910-B3E2-C88306CD6B9C}" srcOrd="3" destOrd="0" parTransId="{E13AE089-49A7-4CCC-8B0E-580AC593DFD5}" sibTransId="{15998F91-341F-45AE-8307-2AC23F6E30EB}"/>
    <dgm:cxn modelId="{8930FA8F-678F-4A16-B770-6466D56AD7BD}" type="presParOf" srcId="{157DC20B-DF6A-42B2-8D41-F5ED1C54AFE9}" destId="{F8AD3647-723B-4350-93E8-9CFFCE14BE9A}" srcOrd="0" destOrd="0" presId="urn:microsoft.com/office/officeart/2008/layout/HexagonCluster"/>
    <dgm:cxn modelId="{3BD1FA1F-BB6D-44CD-86AD-8460D54BBEF2}" type="presParOf" srcId="{F8AD3647-723B-4350-93E8-9CFFCE14BE9A}" destId="{269937C2-583E-4980-B206-B53FDD164D48}" srcOrd="0" destOrd="0" presId="urn:microsoft.com/office/officeart/2008/layout/HexagonCluster"/>
    <dgm:cxn modelId="{B5D81B80-551E-4BCB-8E16-478A0AD02659}" type="presParOf" srcId="{157DC20B-DF6A-42B2-8D41-F5ED1C54AFE9}" destId="{DAA083C2-238F-44ED-B68E-A92EB3BFD4BC}" srcOrd="1" destOrd="0" presId="urn:microsoft.com/office/officeart/2008/layout/HexagonCluster"/>
    <dgm:cxn modelId="{ECB6DCD1-D925-41C3-8B89-0802407020F7}" type="presParOf" srcId="{DAA083C2-238F-44ED-B68E-A92EB3BFD4BC}" destId="{2A18BFE7-EF81-49EA-939D-BAE5A9D1EED0}" srcOrd="0" destOrd="0" presId="urn:microsoft.com/office/officeart/2008/layout/HexagonCluster"/>
    <dgm:cxn modelId="{7A11099E-E80D-424A-88EB-10B424C3D950}" type="presParOf" srcId="{157DC20B-DF6A-42B2-8D41-F5ED1C54AFE9}" destId="{E3662436-1F53-4709-809E-179E3B98A116}" srcOrd="2" destOrd="0" presId="urn:microsoft.com/office/officeart/2008/layout/HexagonCluster"/>
    <dgm:cxn modelId="{0728F283-9893-4EF0-A718-227E23655701}" type="presParOf" srcId="{E3662436-1F53-4709-809E-179E3B98A116}" destId="{BE2931A1-2627-46CC-AACA-F748483A2A72}" srcOrd="0" destOrd="0" presId="urn:microsoft.com/office/officeart/2008/layout/HexagonCluster"/>
    <dgm:cxn modelId="{4A906C23-9B1B-40B4-A2AC-C82CDD8F41E7}" type="presParOf" srcId="{157DC20B-DF6A-42B2-8D41-F5ED1C54AFE9}" destId="{DA455B11-0C87-43A6-AAAD-A403DBB1CFFB}" srcOrd="3" destOrd="0" presId="urn:microsoft.com/office/officeart/2008/layout/HexagonCluster"/>
    <dgm:cxn modelId="{9FD37792-9040-4F63-BE9B-3B7329C5DCEE}" type="presParOf" srcId="{DA455B11-0C87-43A6-AAAD-A403DBB1CFFB}" destId="{B914AF93-6F42-47B0-97E0-16055B815138}" srcOrd="0" destOrd="0" presId="urn:microsoft.com/office/officeart/2008/layout/HexagonCluster"/>
    <dgm:cxn modelId="{6A96D251-8D65-4843-8CF8-10018A74CAB2}" type="presParOf" srcId="{157DC20B-DF6A-42B2-8D41-F5ED1C54AFE9}" destId="{9BF31107-52C9-4A4D-970D-CF92C508368D}" srcOrd="4" destOrd="0" presId="urn:microsoft.com/office/officeart/2008/layout/HexagonCluster"/>
    <dgm:cxn modelId="{844D7D32-55DC-4311-8276-4536E230B79C}" type="presParOf" srcId="{9BF31107-52C9-4A4D-970D-CF92C508368D}" destId="{7B02B3B6-A85A-4EF7-8413-CE257B6F3681}" srcOrd="0" destOrd="0" presId="urn:microsoft.com/office/officeart/2008/layout/HexagonCluster"/>
    <dgm:cxn modelId="{C546FBD8-5EAD-4B00-95F6-4CF0BE8330A9}" type="presParOf" srcId="{157DC20B-DF6A-42B2-8D41-F5ED1C54AFE9}" destId="{E02C6676-A62B-459E-92BC-53FD7AEB370A}" srcOrd="5" destOrd="0" presId="urn:microsoft.com/office/officeart/2008/layout/HexagonCluster"/>
    <dgm:cxn modelId="{568B1227-40E9-4A3E-AE97-6BC060F3D1F5}" type="presParOf" srcId="{E02C6676-A62B-459E-92BC-53FD7AEB370A}" destId="{3F1A7A09-20FB-4745-BA26-8DB25B18D174}" srcOrd="0" destOrd="0" presId="urn:microsoft.com/office/officeart/2008/layout/HexagonCluster"/>
    <dgm:cxn modelId="{4A567F5A-8891-4313-92CD-257F2B6BC536}" type="presParOf" srcId="{157DC20B-DF6A-42B2-8D41-F5ED1C54AFE9}" destId="{A174FB3F-4A0F-43C1-8F31-6C0FC3A13E38}" srcOrd="6" destOrd="0" presId="urn:microsoft.com/office/officeart/2008/layout/HexagonCluster"/>
    <dgm:cxn modelId="{4B13C2C7-3FEC-41C0-AB20-19897F57A8A2}" type="presParOf" srcId="{A174FB3F-4A0F-43C1-8F31-6C0FC3A13E38}" destId="{55E88A8C-0675-42A8-A8A6-CB65706EA503}" srcOrd="0" destOrd="0" presId="urn:microsoft.com/office/officeart/2008/layout/HexagonCluster"/>
    <dgm:cxn modelId="{33E07F45-48E3-4F3E-AAE0-74ECBD468D04}" type="presParOf" srcId="{157DC20B-DF6A-42B2-8D41-F5ED1C54AFE9}" destId="{E9B2A525-9FD2-42BC-A369-5237903EC0FD}" srcOrd="7" destOrd="0" presId="urn:microsoft.com/office/officeart/2008/layout/HexagonCluster"/>
    <dgm:cxn modelId="{13E61C04-350C-41D2-970B-FA304D3DF983}" type="presParOf" srcId="{E9B2A525-9FD2-42BC-A369-5237903EC0FD}" destId="{A02951FB-5E7C-4BCD-A2FF-5C95DB41E907}" srcOrd="0" destOrd="0" presId="urn:microsoft.com/office/officeart/2008/layout/HexagonCluster"/>
    <dgm:cxn modelId="{E2E70ECB-9242-4712-A3BF-B33C41D08733}" type="presParOf" srcId="{157DC20B-DF6A-42B2-8D41-F5ED1C54AFE9}" destId="{70B64CD9-61B1-41EF-AA8A-EFA01828E6E2}" srcOrd="8" destOrd="0" presId="urn:microsoft.com/office/officeart/2008/layout/HexagonCluster"/>
    <dgm:cxn modelId="{E2B93DF8-675C-4B00-9F6E-D47B00F5E40F}" type="presParOf" srcId="{70B64CD9-61B1-41EF-AA8A-EFA01828E6E2}" destId="{0DE389B7-FA64-4010-B58C-385A58B68A47}" srcOrd="0" destOrd="0" presId="urn:microsoft.com/office/officeart/2008/layout/HexagonCluster"/>
    <dgm:cxn modelId="{3AA6252F-1387-438C-AB6B-193582910DED}" type="presParOf" srcId="{157DC20B-DF6A-42B2-8D41-F5ED1C54AFE9}" destId="{D3BF7AF0-2595-4BAC-94C0-D146240E9C67}" srcOrd="9" destOrd="0" presId="urn:microsoft.com/office/officeart/2008/layout/HexagonCluster"/>
    <dgm:cxn modelId="{DA6732E3-8972-481D-9BAC-3CD63D6FDC82}" type="presParOf" srcId="{D3BF7AF0-2595-4BAC-94C0-D146240E9C67}" destId="{EF2B8483-9890-4F7D-9BC8-ED00500A2F93}" srcOrd="0" destOrd="0" presId="urn:microsoft.com/office/officeart/2008/layout/HexagonCluster"/>
    <dgm:cxn modelId="{76F7B0BD-59C6-4686-A005-6FE88E740A45}" type="presParOf" srcId="{157DC20B-DF6A-42B2-8D41-F5ED1C54AFE9}" destId="{DFAE642A-8049-41BA-A97B-F43C80C65516}" srcOrd="10" destOrd="0" presId="urn:microsoft.com/office/officeart/2008/layout/HexagonCluster"/>
    <dgm:cxn modelId="{37EB977F-865A-48F1-9B62-738547A00CAC}" type="presParOf" srcId="{DFAE642A-8049-41BA-A97B-F43C80C65516}" destId="{CBDD2054-9D33-42B8-8A43-E7BE8E8CED4B}" srcOrd="0" destOrd="0" presId="urn:microsoft.com/office/officeart/2008/layout/HexagonCluster"/>
    <dgm:cxn modelId="{A8D9EBBD-C360-42F2-9523-CCC24957C164}" type="presParOf" srcId="{157DC20B-DF6A-42B2-8D41-F5ED1C54AFE9}" destId="{6AAA5B40-B737-4325-936F-9D48BE90116D}" srcOrd="11" destOrd="0" presId="urn:microsoft.com/office/officeart/2008/layout/HexagonCluster"/>
    <dgm:cxn modelId="{846C0DBE-F8F6-4BC9-8246-68D1E28B60F3}" type="presParOf" srcId="{6AAA5B40-B737-4325-936F-9D48BE90116D}" destId="{26F6CB8F-7927-41F9-A319-CDD3D02189F6}" srcOrd="0" destOrd="0" presId="urn:microsoft.com/office/officeart/2008/layout/HexagonCluster"/>
    <dgm:cxn modelId="{143C4B34-2BD3-46D9-B6AE-230D8B34C111}" type="presParOf" srcId="{157DC20B-DF6A-42B2-8D41-F5ED1C54AFE9}" destId="{B192CAC8-36B5-416A-A0B4-54C9580A1DD6}" srcOrd="12" destOrd="0" presId="urn:microsoft.com/office/officeart/2008/layout/HexagonCluster"/>
    <dgm:cxn modelId="{88B9FEE9-E41A-4BD0-AEDB-A58A40A5599F}" type="presParOf" srcId="{B192CAC8-36B5-416A-A0B4-54C9580A1DD6}" destId="{0938B1A0-FDE0-4A7E-BA36-0038FC91929A}" srcOrd="0" destOrd="0" presId="urn:microsoft.com/office/officeart/2008/layout/HexagonCluster"/>
    <dgm:cxn modelId="{41BC7E3B-757C-4483-BB87-1956868243ED}" type="presParOf" srcId="{157DC20B-DF6A-42B2-8D41-F5ED1C54AFE9}" destId="{53E96C20-A9E7-4113-B40A-8E9848B8AC30}" srcOrd="13" destOrd="0" presId="urn:microsoft.com/office/officeart/2008/layout/HexagonCluster"/>
    <dgm:cxn modelId="{3554F842-A775-4BF6-828F-B1839D52227E}" type="presParOf" srcId="{53E96C20-A9E7-4113-B40A-8E9848B8AC30}" destId="{3001A712-F7CC-42E8-8633-6B4DF0DF5256}" srcOrd="0" destOrd="0" presId="urn:microsoft.com/office/officeart/2008/layout/HexagonCluster"/>
    <dgm:cxn modelId="{4C894DFA-DC8B-41AA-B59F-52F2EBD10D8A}" type="presParOf" srcId="{157DC20B-DF6A-42B2-8D41-F5ED1C54AFE9}" destId="{05B1DF06-8797-4F5C-9871-D6F158E211DB}" srcOrd="14" destOrd="0" presId="urn:microsoft.com/office/officeart/2008/layout/HexagonCluster"/>
    <dgm:cxn modelId="{29388BC6-6DA4-4ED7-92A4-9F99AF11E07D}" type="presParOf" srcId="{05B1DF06-8797-4F5C-9871-D6F158E211DB}" destId="{FF355046-F586-4A65-8179-BFAEFC7D12F2}" srcOrd="0" destOrd="0" presId="urn:microsoft.com/office/officeart/2008/layout/HexagonCluster"/>
    <dgm:cxn modelId="{FC5D57D9-C4C5-422A-9A1F-D4DE49AD2109}" type="presParOf" srcId="{157DC20B-DF6A-42B2-8D41-F5ED1C54AFE9}" destId="{90FB3CE1-9498-4E19-953E-9E252E73BCF2}" srcOrd="15" destOrd="0" presId="urn:microsoft.com/office/officeart/2008/layout/HexagonCluster"/>
    <dgm:cxn modelId="{7F305C63-CFE9-44C4-89A6-1ABCB37E87A7}" type="presParOf" srcId="{90FB3CE1-9498-4E19-953E-9E252E73BCF2}" destId="{118BF450-2B11-48EB-8139-8AF1710D9C5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7DD7202-361B-4BEE-A050-AA93CD416878}" type="doc">
      <dgm:prSet loTypeId="urn:microsoft.com/office/officeart/2005/8/layout/process1" loCatId="process" qsTypeId="urn:microsoft.com/office/officeart/2005/8/quickstyle/simple3" qsCatId="simple" csTypeId="urn:microsoft.com/office/officeart/2005/8/colors/colorful4" csCatId="colorful" phldr="1"/>
      <dgm:spPr/>
      <dgm:t>
        <a:bodyPr/>
        <a:lstStyle/>
        <a:p>
          <a:endParaRPr lang="tr-TR"/>
        </a:p>
      </dgm:t>
    </dgm:pt>
    <dgm:pt modelId="{DE0A3AB0-6724-4D14-BF7A-2842ACCA941B}">
      <dgm:prSet custT="1"/>
      <dgm:spPr>
        <a:solidFill>
          <a:schemeClr val="accent2">
            <a:lumMod val="40000"/>
            <a:lumOff val="60000"/>
          </a:schemeClr>
        </a:solidFill>
      </dgm:spPr>
      <dgm:t>
        <a:bodyPr/>
        <a:lstStyle/>
        <a:p>
          <a:pPr rtl="0"/>
          <a:r>
            <a:rPr lang="tr-TR" sz="2000" dirty="0" smtClean="0">
              <a:latin typeface="Calibri" panose="020F0502020204030204" pitchFamily="34" charset="0"/>
            </a:rPr>
            <a:t>Bu yükümlülüğü yerine getirmemek yani koruma altına alınması gereken bir çocuğun, koruma ile görevli kuruma bildirilmemesi Türk Ceza Kanunu 257. maddesi gereğince görevi kötüye kullanma suçunu oluşturabilir.</a:t>
          </a:r>
          <a:endParaRPr lang="tr-TR" sz="2000" dirty="0">
            <a:latin typeface="Calibri" panose="020F0502020204030204" pitchFamily="34" charset="0"/>
          </a:endParaRPr>
        </a:p>
      </dgm:t>
    </dgm:pt>
    <dgm:pt modelId="{A2A992A9-4590-43DA-8CC6-CD89EEA0AA25}" type="parTrans" cxnId="{2409A570-74E8-446F-A8D1-9DA772ED2567}">
      <dgm:prSet/>
      <dgm:spPr/>
      <dgm:t>
        <a:bodyPr/>
        <a:lstStyle/>
        <a:p>
          <a:endParaRPr lang="tr-TR">
            <a:latin typeface="Palatino Linotype" panose="02040502050505030304" pitchFamily="18" charset="0"/>
          </a:endParaRPr>
        </a:p>
      </dgm:t>
    </dgm:pt>
    <dgm:pt modelId="{BC03F435-DB85-432C-8A62-8B9E2C755B10}" type="sibTrans" cxnId="{2409A570-74E8-446F-A8D1-9DA772ED2567}">
      <dgm:prSet/>
      <dgm:spPr/>
      <dgm:t>
        <a:bodyPr/>
        <a:lstStyle/>
        <a:p>
          <a:endParaRPr lang="tr-TR">
            <a:latin typeface="Palatino Linotype" panose="02040502050505030304" pitchFamily="18" charset="0"/>
          </a:endParaRPr>
        </a:p>
      </dgm:t>
    </dgm:pt>
    <dgm:pt modelId="{E8BC5755-E098-4DC0-B508-BF2D28EA8E81}">
      <dgm:prSet custT="1"/>
      <dgm:spPr>
        <a:solidFill>
          <a:schemeClr val="accent3">
            <a:lumMod val="40000"/>
            <a:lumOff val="60000"/>
          </a:schemeClr>
        </a:solidFill>
      </dgm:spPr>
      <dgm:t>
        <a:bodyPr/>
        <a:lstStyle/>
        <a:p>
          <a:pPr rtl="0"/>
          <a:r>
            <a:rPr lang="tr-TR" sz="1800" dirty="0" smtClean="0">
              <a:latin typeface="Calibri" panose="020F0502020204030204" pitchFamily="34" charset="0"/>
            </a:rPr>
            <a:t>(2) </a:t>
          </a:r>
          <a:r>
            <a:rPr lang="tr-TR" sz="2000" dirty="0" smtClean="0">
              <a:latin typeface="Calibri" panose="020F0502020204030204" pitchFamily="34" charset="0"/>
            </a:rPr>
            <a:t>Kanunda ayrıca suç olarak tanımlanan hâller dışında, görevinin gereklerini yapmakta ihmal veya gecikme göstererek, kişilerin mağduriyetine veya kamunun zararına neden olan ya da … kamu görevlisi, altı aydan iki yıla kadar hapis cezası ile cezalandırılır.</a:t>
          </a:r>
          <a:endParaRPr lang="tr-TR" sz="2000" dirty="0">
            <a:latin typeface="Calibri" panose="020F0502020204030204" pitchFamily="34" charset="0"/>
          </a:endParaRPr>
        </a:p>
      </dgm:t>
    </dgm:pt>
    <dgm:pt modelId="{12F48567-46C5-44EF-9A51-EB60B9DA414E}" type="parTrans" cxnId="{225319AB-8924-4CCF-8393-05D3E85B1548}">
      <dgm:prSet/>
      <dgm:spPr/>
      <dgm:t>
        <a:bodyPr/>
        <a:lstStyle/>
        <a:p>
          <a:endParaRPr lang="tr-TR">
            <a:latin typeface="Palatino Linotype" panose="02040502050505030304" pitchFamily="18" charset="0"/>
          </a:endParaRPr>
        </a:p>
      </dgm:t>
    </dgm:pt>
    <dgm:pt modelId="{62E92EAD-144A-4956-BF66-11A0096A4E87}" type="sibTrans" cxnId="{225319AB-8924-4CCF-8393-05D3E85B1548}">
      <dgm:prSet/>
      <dgm:spPr/>
      <dgm:t>
        <a:bodyPr/>
        <a:lstStyle/>
        <a:p>
          <a:endParaRPr lang="tr-TR">
            <a:latin typeface="Palatino Linotype" panose="02040502050505030304" pitchFamily="18" charset="0"/>
          </a:endParaRPr>
        </a:p>
      </dgm:t>
    </dgm:pt>
    <dgm:pt modelId="{59C1DF22-0801-4F32-B2D3-2BFF771ED1F8}" type="pres">
      <dgm:prSet presAssocID="{A7DD7202-361B-4BEE-A050-AA93CD416878}" presName="Name0" presStyleCnt="0">
        <dgm:presLayoutVars>
          <dgm:dir/>
          <dgm:resizeHandles val="exact"/>
        </dgm:presLayoutVars>
      </dgm:prSet>
      <dgm:spPr/>
      <dgm:t>
        <a:bodyPr/>
        <a:lstStyle/>
        <a:p>
          <a:endParaRPr lang="tr-TR"/>
        </a:p>
      </dgm:t>
    </dgm:pt>
    <dgm:pt modelId="{A3B4E501-266C-46EE-8681-65E6EDB8F038}" type="pres">
      <dgm:prSet presAssocID="{DE0A3AB0-6724-4D14-BF7A-2842ACCA941B}" presName="node" presStyleLbl="node1" presStyleIdx="0" presStyleCnt="2" custScaleX="195349" custScaleY="113963">
        <dgm:presLayoutVars>
          <dgm:bulletEnabled val="1"/>
        </dgm:presLayoutVars>
      </dgm:prSet>
      <dgm:spPr/>
      <dgm:t>
        <a:bodyPr/>
        <a:lstStyle/>
        <a:p>
          <a:endParaRPr lang="tr-TR"/>
        </a:p>
      </dgm:t>
    </dgm:pt>
    <dgm:pt modelId="{BACBE4DA-7BB0-42F1-BACC-484130237DD4}" type="pres">
      <dgm:prSet presAssocID="{BC03F435-DB85-432C-8A62-8B9E2C755B10}" presName="sibTrans" presStyleLbl="sibTrans2D1" presStyleIdx="0" presStyleCnt="1"/>
      <dgm:spPr/>
      <dgm:t>
        <a:bodyPr/>
        <a:lstStyle/>
        <a:p>
          <a:endParaRPr lang="tr-TR"/>
        </a:p>
      </dgm:t>
    </dgm:pt>
    <dgm:pt modelId="{87C87841-A7D9-4983-8A2E-EC2147E97B0A}" type="pres">
      <dgm:prSet presAssocID="{BC03F435-DB85-432C-8A62-8B9E2C755B10}" presName="connectorText" presStyleLbl="sibTrans2D1" presStyleIdx="0" presStyleCnt="1"/>
      <dgm:spPr/>
      <dgm:t>
        <a:bodyPr/>
        <a:lstStyle/>
        <a:p>
          <a:endParaRPr lang="tr-TR"/>
        </a:p>
      </dgm:t>
    </dgm:pt>
    <dgm:pt modelId="{FD09FE45-3CA7-4C0F-AA7A-A1A27F0D2CEF}" type="pres">
      <dgm:prSet presAssocID="{E8BC5755-E098-4DC0-B508-BF2D28EA8E81}" presName="node" presStyleLbl="node1" presStyleIdx="1" presStyleCnt="2" custScaleX="195349" custScaleY="113963">
        <dgm:presLayoutVars>
          <dgm:bulletEnabled val="1"/>
        </dgm:presLayoutVars>
      </dgm:prSet>
      <dgm:spPr/>
      <dgm:t>
        <a:bodyPr/>
        <a:lstStyle/>
        <a:p>
          <a:endParaRPr lang="tr-TR"/>
        </a:p>
      </dgm:t>
    </dgm:pt>
  </dgm:ptLst>
  <dgm:cxnLst>
    <dgm:cxn modelId="{2409A570-74E8-446F-A8D1-9DA772ED2567}" srcId="{A7DD7202-361B-4BEE-A050-AA93CD416878}" destId="{DE0A3AB0-6724-4D14-BF7A-2842ACCA941B}" srcOrd="0" destOrd="0" parTransId="{A2A992A9-4590-43DA-8CC6-CD89EEA0AA25}" sibTransId="{BC03F435-DB85-432C-8A62-8B9E2C755B10}"/>
    <dgm:cxn modelId="{8A1292BB-D70B-4309-B3B3-B2B7DE2406EF}" type="presOf" srcId="{E8BC5755-E098-4DC0-B508-BF2D28EA8E81}" destId="{FD09FE45-3CA7-4C0F-AA7A-A1A27F0D2CEF}" srcOrd="0" destOrd="0" presId="urn:microsoft.com/office/officeart/2005/8/layout/process1"/>
    <dgm:cxn modelId="{3AEFC66B-880F-4B18-AC57-A5930492ED31}" type="presOf" srcId="{BC03F435-DB85-432C-8A62-8B9E2C755B10}" destId="{87C87841-A7D9-4983-8A2E-EC2147E97B0A}" srcOrd="1" destOrd="0" presId="urn:microsoft.com/office/officeart/2005/8/layout/process1"/>
    <dgm:cxn modelId="{225319AB-8924-4CCF-8393-05D3E85B1548}" srcId="{A7DD7202-361B-4BEE-A050-AA93CD416878}" destId="{E8BC5755-E098-4DC0-B508-BF2D28EA8E81}" srcOrd="1" destOrd="0" parTransId="{12F48567-46C5-44EF-9A51-EB60B9DA414E}" sibTransId="{62E92EAD-144A-4956-BF66-11A0096A4E87}"/>
    <dgm:cxn modelId="{7DCAFCE5-6E2A-4FEF-909D-9A575158BD5A}" type="presOf" srcId="{DE0A3AB0-6724-4D14-BF7A-2842ACCA941B}" destId="{A3B4E501-266C-46EE-8681-65E6EDB8F038}" srcOrd="0" destOrd="0" presId="urn:microsoft.com/office/officeart/2005/8/layout/process1"/>
    <dgm:cxn modelId="{A964D984-122C-4313-969F-6907820399B8}" type="presOf" srcId="{BC03F435-DB85-432C-8A62-8B9E2C755B10}" destId="{BACBE4DA-7BB0-42F1-BACC-484130237DD4}" srcOrd="0" destOrd="0" presId="urn:microsoft.com/office/officeart/2005/8/layout/process1"/>
    <dgm:cxn modelId="{8275D681-9F96-45F5-895E-E3F4381AD689}" type="presOf" srcId="{A7DD7202-361B-4BEE-A050-AA93CD416878}" destId="{59C1DF22-0801-4F32-B2D3-2BFF771ED1F8}" srcOrd="0" destOrd="0" presId="urn:microsoft.com/office/officeart/2005/8/layout/process1"/>
    <dgm:cxn modelId="{48CF8AE6-7727-4F4F-A43F-6FD7C5997B33}" type="presParOf" srcId="{59C1DF22-0801-4F32-B2D3-2BFF771ED1F8}" destId="{A3B4E501-266C-46EE-8681-65E6EDB8F038}" srcOrd="0" destOrd="0" presId="urn:microsoft.com/office/officeart/2005/8/layout/process1"/>
    <dgm:cxn modelId="{2DE2D062-4E9B-4C05-A013-EA5356D5FEB1}" type="presParOf" srcId="{59C1DF22-0801-4F32-B2D3-2BFF771ED1F8}" destId="{BACBE4DA-7BB0-42F1-BACC-484130237DD4}" srcOrd="1" destOrd="0" presId="urn:microsoft.com/office/officeart/2005/8/layout/process1"/>
    <dgm:cxn modelId="{CECB1C00-A905-442C-B95B-AE9935C44F07}" type="presParOf" srcId="{BACBE4DA-7BB0-42F1-BACC-484130237DD4}" destId="{87C87841-A7D9-4983-8A2E-EC2147E97B0A}" srcOrd="0" destOrd="0" presId="urn:microsoft.com/office/officeart/2005/8/layout/process1"/>
    <dgm:cxn modelId="{26695452-806F-4F4D-8E1F-FF7C47368F69}" type="presParOf" srcId="{59C1DF22-0801-4F32-B2D3-2BFF771ED1F8}" destId="{FD09FE45-3CA7-4C0F-AA7A-A1A27F0D2CEF}"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4075274-CCEA-4466-B38E-55FADA004605}" type="doc">
      <dgm:prSet loTypeId="urn:microsoft.com/office/officeart/2005/8/layout/equation2" loCatId="relationship" qsTypeId="urn:microsoft.com/office/officeart/2005/8/quickstyle/simple1" qsCatId="simple" csTypeId="urn:microsoft.com/office/officeart/2005/8/colors/accent4_2" csCatId="accent4" phldr="1"/>
      <dgm:spPr/>
      <dgm:t>
        <a:bodyPr/>
        <a:lstStyle/>
        <a:p>
          <a:endParaRPr lang="tr-TR"/>
        </a:p>
      </dgm:t>
    </dgm:pt>
    <dgm:pt modelId="{5225B16A-E355-4538-B679-E2BA19C8E8EE}">
      <dgm:prSet/>
      <dgm:spPr>
        <a:solidFill>
          <a:srgbClr val="C00000"/>
        </a:solidFill>
      </dgm:spPr>
      <dgm:t>
        <a:bodyPr/>
        <a:lstStyle/>
        <a:p>
          <a:pPr rtl="0"/>
          <a:r>
            <a:rPr lang="tr-TR" b="1" i="1" dirty="0" smtClean="0">
              <a:effectLst>
                <a:outerShdw blurRad="38100" dist="38100" dir="2700000" algn="tl">
                  <a:srgbClr val="000000">
                    <a:alpha val="43137"/>
                  </a:srgbClr>
                </a:outerShdw>
              </a:effectLst>
              <a:latin typeface="Calibri" panose="020F0502020204030204" pitchFamily="34" charset="0"/>
            </a:rPr>
            <a:t>İhmal ve istismar şüphesi bildirim yükümlülüğünün yerine getirilmesi için yeterlidir.</a:t>
          </a:r>
          <a:r>
            <a:rPr lang="tr-TR" b="1" dirty="0" smtClean="0">
              <a:effectLst>
                <a:outerShdw blurRad="38100" dist="38100" dir="2700000" algn="tl">
                  <a:srgbClr val="000000">
                    <a:alpha val="43137"/>
                  </a:srgbClr>
                </a:outerShdw>
              </a:effectLst>
              <a:latin typeface="Calibri" panose="020F0502020204030204" pitchFamily="34" charset="0"/>
            </a:rPr>
            <a:t> </a:t>
          </a:r>
          <a:endParaRPr lang="tr-TR" dirty="0">
            <a:effectLst>
              <a:outerShdw blurRad="38100" dist="38100" dir="2700000" algn="tl">
                <a:srgbClr val="000000">
                  <a:alpha val="43137"/>
                </a:srgbClr>
              </a:outerShdw>
            </a:effectLst>
            <a:latin typeface="Calibri" panose="020F0502020204030204" pitchFamily="34" charset="0"/>
          </a:endParaRPr>
        </a:p>
      </dgm:t>
    </dgm:pt>
    <dgm:pt modelId="{FDC4AB28-F925-4AA3-BCB9-63D14B5B3806}" type="parTrans" cxnId="{FDA12163-047D-4716-91E5-BF579BF1CDAB}">
      <dgm:prSet/>
      <dgm:spPr/>
      <dgm:t>
        <a:bodyPr/>
        <a:lstStyle/>
        <a:p>
          <a:endParaRPr lang="tr-TR"/>
        </a:p>
      </dgm:t>
    </dgm:pt>
    <dgm:pt modelId="{A5FE3FE0-3F09-4E60-908C-B55A73150896}" type="sibTrans" cxnId="{FDA12163-047D-4716-91E5-BF579BF1CDAB}">
      <dgm:prSet/>
      <dgm:spPr/>
      <dgm:t>
        <a:bodyPr/>
        <a:lstStyle/>
        <a:p>
          <a:endParaRPr lang="tr-TR"/>
        </a:p>
      </dgm:t>
    </dgm:pt>
    <dgm:pt modelId="{761E1539-D077-45EC-BC99-094504712BE1}" type="pres">
      <dgm:prSet presAssocID="{F4075274-CCEA-4466-B38E-55FADA004605}" presName="Name0" presStyleCnt="0">
        <dgm:presLayoutVars>
          <dgm:dir/>
          <dgm:resizeHandles val="exact"/>
        </dgm:presLayoutVars>
      </dgm:prSet>
      <dgm:spPr/>
      <dgm:t>
        <a:bodyPr/>
        <a:lstStyle/>
        <a:p>
          <a:endParaRPr lang="tr-TR"/>
        </a:p>
      </dgm:t>
    </dgm:pt>
    <dgm:pt modelId="{3ACC1100-88A9-4E4A-A14D-9D0793516600}" type="pres">
      <dgm:prSet presAssocID="{F4075274-CCEA-4466-B38E-55FADA004605}" presName="vNodes" presStyleCnt="0"/>
      <dgm:spPr/>
    </dgm:pt>
    <dgm:pt modelId="{478826F4-2DAF-4A91-BB7D-469469C7DCD3}" type="pres">
      <dgm:prSet presAssocID="{F4075274-CCEA-4466-B38E-55FADA004605}" presName="lastNode" presStyleLbl="node1" presStyleIdx="0" presStyleCnt="1" custLinFactNeighborX="22077" custLinFactNeighborY="5605">
        <dgm:presLayoutVars>
          <dgm:bulletEnabled val="1"/>
        </dgm:presLayoutVars>
      </dgm:prSet>
      <dgm:spPr/>
      <dgm:t>
        <a:bodyPr/>
        <a:lstStyle/>
        <a:p>
          <a:endParaRPr lang="tr-TR"/>
        </a:p>
      </dgm:t>
    </dgm:pt>
  </dgm:ptLst>
  <dgm:cxnLst>
    <dgm:cxn modelId="{FDA12163-047D-4716-91E5-BF579BF1CDAB}" srcId="{F4075274-CCEA-4466-B38E-55FADA004605}" destId="{5225B16A-E355-4538-B679-E2BA19C8E8EE}" srcOrd="0" destOrd="0" parTransId="{FDC4AB28-F925-4AA3-BCB9-63D14B5B3806}" sibTransId="{A5FE3FE0-3F09-4E60-908C-B55A73150896}"/>
    <dgm:cxn modelId="{395197F9-36F0-4E11-A07D-3076408A45D7}" type="presOf" srcId="{5225B16A-E355-4538-B679-E2BA19C8E8EE}" destId="{478826F4-2DAF-4A91-BB7D-469469C7DCD3}" srcOrd="0" destOrd="0" presId="urn:microsoft.com/office/officeart/2005/8/layout/equation2"/>
    <dgm:cxn modelId="{D9A9AD75-8073-46F8-BC1A-5E8B114C6155}" type="presOf" srcId="{F4075274-CCEA-4466-B38E-55FADA004605}" destId="{761E1539-D077-45EC-BC99-094504712BE1}" srcOrd="0" destOrd="0" presId="urn:microsoft.com/office/officeart/2005/8/layout/equation2"/>
    <dgm:cxn modelId="{E23E27BC-7021-47F9-AA99-3EA0AA6DC6FF}" type="presParOf" srcId="{761E1539-D077-45EC-BC99-094504712BE1}" destId="{3ACC1100-88A9-4E4A-A14D-9D0793516600}" srcOrd="0" destOrd="0" presId="urn:microsoft.com/office/officeart/2005/8/layout/equation2"/>
    <dgm:cxn modelId="{CB33DEAF-6DBD-44DB-929B-2066721EC224}" type="presParOf" srcId="{761E1539-D077-45EC-BC99-094504712BE1}" destId="{478826F4-2DAF-4A91-BB7D-469469C7DCD3}" srcOrd="1"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95F27-ED47-4998-A2ED-24777BEB2DDA}"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95EA0B43-3E68-4782-86D2-05B9E36C61F0}">
      <dgm:prSet phldrT="[Metin]" custT="1"/>
      <dgm:spPr/>
      <dgm:t>
        <a:bodyPr/>
        <a:lstStyle/>
        <a:p>
          <a:r>
            <a:rPr lang="tr-TR" sz="2800" b="1" dirty="0" smtClean="0">
              <a:latin typeface="Calibri" panose="020F0502020204030204" pitchFamily="34" charset="0"/>
            </a:rPr>
            <a:t>Kişisel</a:t>
          </a:r>
          <a:endParaRPr lang="tr-TR" sz="2800" b="1" dirty="0">
            <a:latin typeface="Calibri" panose="020F0502020204030204" pitchFamily="34" charset="0"/>
          </a:endParaRPr>
        </a:p>
      </dgm:t>
    </dgm:pt>
    <dgm:pt modelId="{F7355F14-0647-4906-9EC8-24113B7DC994}" type="parTrans" cxnId="{3417B7DB-9D70-4B9B-8DB0-3C25A8E7434E}">
      <dgm:prSet/>
      <dgm:spPr/>
      <dgm:t>
        <a:bodyPr/>
        <a:lstStyle/>
        <a:p>
          <a:endParaRPr lang="tr-TR"/>
        </a:p>
      </dgm:t>
    </dgm:pt>
    <dgm:pt modelId="{86AD9EE8-8B88-4005-9ABC-F18D0AEAB668}" type="sibTrans" cxnId="{3417B7DB-9D70-4B9B-8DB0-3C25A8E7434E}">
      <dgm:prSet/>
      <dgm:spPr/>
      <dgm:t>
        <a:bodyPr/>
        <a:lstStyle/>
        <a:p>
          <a:endParaRPr lang="tr-TR"/>
        </a:p>
      </dgm:t>
    </dgm:pt>
    <dgm:pt modelId="{6D9BD11B-43CA-4895-89FC-778FE0777C59}">
      <dgm:prSet phldrT="[Metin]" custT="1"/>
      <dgm:spPr>
        <a:noFill/>
      </dgm:spPr>
      <dgm:t>
        <a:bodyPr anchor="t"/>
        <a:lstStyle/>
        <a:p>
          <a:pPr algn="l">
            <a:lnSpc>
              <a:spcPct val="100000"/>
            </a:lnSpc>
            <a:spcBef>
              <a:spcPct val="0"/>
            </a:spcBef>
            <a:spcAft>
              <a:spcPct val="35000"/>
            </a:spcAft>
          </a:pPr>
          <a:r>
            <a:rPr lang="tr-TR" sz="2400" b="0" u="sng" dirty="0" smtClean="0">
              <a:solidFill>
                <a:srgbClr val="C00000"/>
              </a:solidFill>
              <a:effectLst>
                <a:outerShdw blurRad="38100" dist="38100" dir="2700000" algn="tl">
                  <a:srgbClr val="000000">
                    <a:alpha val="43137"/>
                  </a:srgbClr>
                </a:outerShdw>
              </a:effectLst>
              <a:latin typeface="Calibri" panose="020F0502020204030204" pitchFamily="34" charset="0"/>
            </a:rPr>
            <a:t>Çocukla ilişkili</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a:t>
          </a:r>
          <a:r>
            <a:rPr lang="en-GB" sz="2000" b="0" dirty="0" err="1" smtClean="0">
              <a:latin typeface="Calibri" panose="020F0502020204030204" pitchFamily="34" charset="0"/>
              <a:cs typeface="Lucida Sans Unicode" pitchFamily="34" charset="0"/>
            </a:rPr>
            <a:t>İstenmeyen</a:t>
          </a:r>
          <a:r>
            <a:rPr lang="en-GB" sz="2000" b="0" dirty="0" smtClean="0">
              <a:latin typeface="Calibri" panose="020F0502020204030204" pitchFamily="34" charset="0"/>
              <a:cs typeface="Lucida Sans Unicode" pitchFamily="34" charset="0"/>
            </a:rPr>
            <a:t> </a:t>
          </a:r>
          <a:r>
            <a:rPr lang="tr-TR" sz="2000" b="0" dirty="0" smtClean="0">
              <a:latin typeface="Calibri" panose="020F0502020204030204" pitchFamily="34" charset="0"/>
              <a:cs typeface="Lucida Sans Unicode" pitchFamily="34" charset="0"/>
            </a:rPr>
            <a:t>çocuklar ya da istenmeyen </a:t>
          </a:r>
          <a:r>
            <a:rPr lang="tr-TR" sz="2000" b="0" dirty="0" smtClean="0">
              <a:latin typeface="Calibri" panose="020F0502020204030204" pitchFamily="34" charset="0"/>
              <a:ea typeface="+mn-ea"/>
              <a:cs typeface="+mn-cs"/>
            </a:rPr>
            <a:t>cinsiyette çocuklar, doğum anomaliler, mizaç vb. nedenlerle ailenin beklentilerini karşılayamayan çocuklar,</a:t>
          </a:r>
        </a:p>
        <a:p>
          <a:pPr algn="l">
            <a:lnSpc>
              <a:spcPct val="100000"/>
            </a:lnSpc>
            <a:spcBef>
              <a:spcPct val="0"/>
            </a:spcBef>
            <a:spcAft>
              <a:spcPct val="35000"/>
            </a:spcAft>
          </a:pPr>
          <a:r>
            <a:rPr lang="tr-TR" sz="2000" b="0" dirty="0" smtClean="0">
              <a:latin typeface="Calibri" panose="020F0502020204030204" pitchFamily="34" charset="0"/>
              <a:ea typeface="+mn-ea"/>
              <a:cs typeface="+mn-cs"/>
            </a:rPr>
            <a:t>* </a:t>
          </a:r>
          <a:r>
            <a:rPr lang="tr-TR" sz="2000" b="0" dirty="0" smtClean="0">
              <a:latin typeface="Calibri" panose="020F0502020204030204" pitchFamily="34" charset="0"/>
              <a:cs typeface="Lucida Sans Unicode" pitchFamily="34" charset="0"/>
            </a:rPr>
            <a:t>Zihinsel gerilik, erken doğum, k</a:t>
          </a:r>
          <a:r>
            <a:rPr lang="en-GB" sz="2000" b="0" dirty="0" err="1" smtClean="0">
              <a:latin typeface="Calibri" panose="020F0502020204030204" pitchFamily="34" charset="0"/>
              <a:cs typeface="Lucida Sans Unicode" pitchFamily="34" charset="0"/>
            </a:rPr>
            <a:t>ronik</a:t>
          </a:r>
          <a:r>
            <a:rPr lang="en-GB" sz="2000" b="0" dirty="0" smtClean="0">
              <a:latin typeface="Calibri" panose="020F0502020204030204" pitchFamily="34" charset="0"/>
              <a:cs typeface="Lucida Sans Unicode" pitchFamily="34" charset="0"/>
            </a:rPr>
            <a:t> </a:t>
          </a:r>
          <a:r>
            <a:rPr lang="en-GB" sz="2000" b="0" dirty="0" err="1" smtClean="0">
              <a:latin typeface="Calibri" panose="020F0502020204030204" pitchFamily="34" charset="0"/>
              <a:cs typeface="Lucida Sans Unicode" pitchFamily="34" charset="0"/>
            </a:rPr>
            <a:t>hastalık</a:t>
          </a:r>
          <a:r>
            <a:rPr lang="tr-TR" sz="2000" b="0" dirty="0" smtClean="0">
              <a:latin typeface="Calibri" panose="020F0502020204030204" pitchFamily="34" charset="0"/>
              <a:cs typeface="Lucida Sans Unicode" pitchFamily="34" charset="0"/>
            </a:rPr>
            <a:t> gibi nedenlerle sürekli bakım gerektiren çocuklar,</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 Engelli çocuklar,</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 H</a:t>
          </a:r>
          <a:r>
            <a:rPr lang="en-GB" sz="2000" b="0" dirty="0" err="1" smtClean="0">
              <a:latin typeface="Calibri" panose="020F0502020204030204" pitchFamily="34" charset="0"/>
              <a:cs typeface="Lucida Sans Unicode" pitchFamily="34" charset="0"/>
            </a:rPr>
            <a:t>iperaktivite</a:t>
          </a:r>
          <a:r>
            <a:rPr lang="tr-TR" sz="2000" b="0" dirty="0" smtClean="0">
              <a:latin typeface="Calibri" panose="020F0502020204030204" pitchFamily="34" charset="0"/>
              <a:cs typeface="Lucida Sans Unicode" pitchFamily="34" charset="0"/>
            </a:rPr>
            <a:t>si, t</a:t>
          </a:r>
          <a:r>
            <a:rPr lang="tr-TR" sz="2000" b="0" dirty="0" smtClean="0">
              <a:latin typeface="Calibri" panose="020F0502020204030204" pitchFamily="34" charset="0"/>
              <a:ea typeface="+mn-ea"/>
              <a:cs typeface="+mn-cs"/>
            </a:rPr>
            <a:t>ehlikeli davranış sorunları olan çocuklar,</a:t>
          </a:r>
        </a:p>
        <a:p>
          <a:pPr algn="l">
            <a:lnSpc>
              <a:spcPct val="100000"/>
            </a:lnSpc>
            <a:spcBef>
              <a:spcPct val="0"/>
            </a:spcBef>
            <a:spcAft>
              <a:spcPct val="35000"/>
            </a:spcAft>
          </a:pPr>
          <a:r>
            <a:rPr lang="tr-TR" sz="2000" b="0" dirty="0" smtClean="0">
              <a:latin typeface="Calibri" panose="020F0502020204030204" pitchFamily="34" charset="0"/>
              <a:ea typeface="+mn-ea"/>
              <a:cs typeface="+mn-cs"/>
            </a:rPr>
            <a:t>* </a:t>
          </a:r>
          <a:r>
            <a:rPr lang="en-GB" sz="2000" b="0" dirty="0" err="1" smtClean="0">
              <a:latin typeface="Calibri" panose="020F0502020204030204" pitchFamily="34" charset="0"/>
              <a:cs typeface="Lucida Sans Unicode" pitchFamily="34" charset="0"/>
            </a:rPr>
            <a:t>Üvey</a:t>
          </a:r>
          <a:r>
            <a:rPr lang="en-GB" sz="2000" b="0" dirty="0" smtClean="0">
              <a:latin typeface="Calibri" panose="020F0502020204030204" pitchFamily="34" charset="0"/>
              <a:cs typeface="Lucida Sans Unicode" pitchFamily="34" charset="0"/>
            </a:rPr>
            <a:t> </a:t>
          </a:r>
          <a:r>
            <a:rPr lang="en-GB" sz="2000" b="0" dirty="0" err="1" smtClean="0">
              <a:latin typeface="Calibri" panose="020F0502020204030204" pitchFamily="34" charset="0"/>
              <a:cs typeface="Lucida Sans Unicode" pitchFamily="34" charset="0"/>
            </a:rPr>
            <a:t>çocuk</a:t>
          </a:r>
          <a:r>
            <a:rPr lang="tr-TR" sz="2000" b="0" dirty="0" err="1" smtClean="0">
              <a:latin typeface="Calibri" panose="020F0502020204030204" pitchFamily="34" charset="0"/>
              <a:cs typeface="Lucida Sans Unicode" pitchFamily="34" charset="0"/>
            </a:rPr>
            <a:t>lar</a:t>
          </a:r>
          <a:r>
            <a:rPr lang="tr-TR" sz="2000" b="0" dirty="0" smtClean="0">
              <a:latin typeface="Calibri" panose="020F0502020204030204" pitchFamily="34" charset="0"/>
              <a:cs typeface="Lucida Sans Unicode" pitchFamily="34" charset="0"/>
            </a:rPr>
            <a:t>,</a:t>
          </a:r>
        </a:p>
        <a:p>
          <a:pPr algn="l">
            <a:lnSpc>
              <a:spcPct val="100000"/>
            </a:lnSpc>
            <a:spcBef>
              <a:spcPct val="0"/>
            </a:spcBef>
            <a:spcAft>
              <a:spcPct val="35000"/>
            </a:spcAft>
          </a:pPr>
          <a:r>
            <a:rPr lang="tr-TR" sz="2000" b="0" dirty="0" smtClean="0">
              <a:latin typeface="Calibri" panose="020F0502020204030204" pitchFamily="34" charset="0"/>
              <a:cs typeface="Lucida Sans Unicode" pitchFamily="34" charset="0"/>
            </a:rPr>
            <a:t>* Sık</a:t>
          </a:r>
          <a:r>
            <a:rPr lang="en-GB" sz="2000" b="0" dirty="0" smtClean="0">
              <a:latin typeface="Calibri" panose="020F0502020204030204" pitchFamily="34" charset="0"/>
              <a:cs typeface="Lucida Sans Unicode" pitchFamily="34" charset="0"/>
            </a:rPr>
            <a:t> </a:t>
          </a:r>
          <a:r>
            <a:rPr lang="tr-TR" sz="2000" b="0" dirty="0" smtClean="0">
              <a:latin typeface="Calibri" panose="020F0502020204030204" pitchFamily="34" charset="0"/>
              <a:cs typeface="Lucida Sans Unicode" pitchFamily="34" charset="0"/>
            </a:rPr>
            <a:t>ve uzun süre </a:t>
          </a:r>
          <a:r>
            <a:rPr lang="en-GB" sz="2000" b="0" dirty="0" err="1" smtClean="0">
              <a:latin typeface="Calibri" panose="020F0502020204030204" pitchFamily="34" charset="0"/>
              <a:cs typeface="Lucida Sans Unicode" pitchFamily="34" charset="0"/>
            </a:rPr>
            <a:t>ağlayan</a:t>
          </a:r>
          <a:r>
            <a:rPr lang="en-GB" sz="2000" b="0" dirty="0" smtClean="0">
              <a:latin typeface="Calibri" panose="020F0502020204030204" pitchFamily="34" charset="0"/>
              <a:cs typeface="Lucida Sans Unicode" pitchFamily="34" charset="0"/>
            </a:rPr>
            <a:t> </a:t>
          </a:r>
          <a:r>
            <a:rPr lang="en-GB" sz="2000" b="0" dirty="0" err="1" smtClean="0">
              <a:latin typeface="Calibri" panose="020F0502020204030204" pitchFamily="34" charset="0"/>
              <a:cs typeface="Lucida Sans Unicode" pitchFamily="34" charset="0"/>
            </a:rPr>
            <a:t>çocuk</a:t>
          </a:r>
          <a:r>
            <a:rPr lang="tr-TR" sz="2000" b="0" dirty="0" err="1" smtClean="0">
              <a:latin typeface="Calibri" panose="020F0502020204030204" pitchFamily="34" charset="0"/>
              <a:cs typeface="Lucida Sans Unicode" pitchFamily="34" charset="0"/>
            </a:rPr>
            <a:t>lar</a:t>
          </a:r>
          <a:r>
            <a:rPr lang="tr-TR" sz="2000" b="0" dirty="0" smtClean="0">
              <a:latin typeface="Calibri" panose="020F0502020204030204" pitchFamily="34" charset="0"/>
              <a:cs typeface="Lucida Sans Unicode" pitchFamily="34" charset="0"/>
            </a:rPr>
            <a:t>.</a:t>
          </a:r>
          <a:endParaRPr lang="tr-TR" sz="2400" b="0" u="sng" dirty="0">
            <a:solidFill>
              <a:srgbClr val="C00000"/>
            </a:solidFill>
            <a:effectLst>
              <a:outerShdw blurRad="38100" dist="38100" dir="2700000" algn="tl">
                <a:srgbClr val="000000">
                  <a:alpha val="43137"/>
                </a:srgbClr>
              </a:outerShdw>
            </a:effectLst>
            <a:latin typeface="Calibri" panose="020F0502020204030204" pitchFamily="34" charset="0"/>
          </a:endParaRPr>
        </a:p>
      </dgm:t>
    </dgm:pt>
    <dgm:pt modelId="{2B623BD3-92CF-45C9-9E0C-A1044F7DC35B}" type="parTrans" cxnId="{887F79DC-0168-4B58-9C6C-F349B625FD25}">
      <dgm:prSet/>
      <dgm:spPr/>
      <dgm:t>
        <a:bodyPr/>
        <a:lstStyle/>
        <a:p>
          <a:endParaRPr lang="tr-TR"/>
        </a:p>
      </dgm:t>
    </dgm:pt>
    <dgm:pt modelId="{CE9D5D7C-A0FB-46B0-98FF-E9D6100A7941}" type="sibTrans" cxnId="{887F79DC-0168-4B58-9C6C-F349B625FD25}">
      <dgm:prSet/>
      <dgm:spPr/>
      <dgm:t>
        <a:bodyPr/>
        <a:lstStyle/>
        <a:p>
          <a:endParaRPr lang="tr-TR"/>
        </a:p>
      </dgm:t>
    </dgm:pt>
    <dgm:pt modelId="{2CD2D5D0-0354-40FB-A7FC-56DF371AA497}">
      <dgm:prSet/>
      <dgm:spPr>
        <a:noFill/>
      </dgm:spPr>
      <dgm:t>
        <a:bodyPr/>
        <a:lstStyle/>
        <a:p>
          <a:pPr>
            <a:spcBef>
              <a:spcPct val="0"/>
            </a:spcBef>
            <a:spcAft>
              <a:spcPct val="15000"/>
            </a:spcAft>
          </a:pPr>
          <a:endParaRPr lang="tr-TR" sz="3600" dirty="0">
            <a:latin typeface="+mj-lt"/>
          </a:endParaRPr>
        </a:p>
      </dgm:t>
    </dgm:pt>
    <dgm:pt modelId="{AE7E787A-85BF-4AE3-9BC7-8CFBD6E69DAA}" type="parTrans" cxnId="{E0F3EAAB-5C82-4677-B761-F021759E303A}">
      <dgm:prSet/>
      <dgm:spPr/>
      <dgm:t>
        <a:bodyPr/>
        <a:lstStyle/>
        <a:p>
          <a:endParaRPr lang="tr-TR"/>
        </a:p>
      </dgm:t>
    </dgm:pt>
    <dgm:pt modelId="{FAA6D56B-478A-4016-904F-61E63391A59A}" type="sibTrans" cxnId="{E0F3EAAB-5C82-4677-B761-F021759E303A}">
      <dgm:prSet/>
      <dgm:spPr/>
      <dgm:t>
        <a:bodyPr/>
        <a:lstStyle/>
        <a:p>
          <a:endParaRPr lang="tr-TR"/>
        </a:p>
      </dgm:t>
    </dgm:pt>
    <dgm:pt modelId="{AA43DC67-09EC-4769-89F1-0EA70CDDF853}">
      <dgm:prSet custT="1"/>
      <dgm:spPr>
        <a:noFill/>
      </dgm:spPr>
      <dgm:t>
        <a:bodyPr/>
        <a:lstStyle/>
        <a:p>
          <a:pPr>
            <a:spcBef>
              <a:spcPct val="0"/>
            </a:spcBef>
            <a:spcAft>
              <a:spcPct val="15000"/>
            </a:spcAft>
          </a:pPr>
          <a:endParaRPr lang="en-GB" sz="2000" b="1" dirty="0">
            <a:latin typeface="Calibri" panose="020F0502020204030204" pitchFamily="34" charset="0"/>
            <a:cs typeface="Lucida Sans Unicode" pitchFamily="34" charset="0"/>
          </a:endParaRPr>
        </a:p>
      </dgm:t>
    </dgm:pt>
    <dgm:pt modelId="{4DF81A85-A113-49A2-A3FA-F56C09EE60D3}" type="parTrans" cxnId="{920D29F2-CB59-4526-AFB5-86601B999CE5}">
      <dgm:prSet/>
      <dgm:spPr/>
      <dgm:t>
        <a:bodyPr/>
        <a:lstStyle/>
        <a:p>
          <a:endParaRPr lang="tr-TR"/>
        </a:p>
      </dgm:t>
    </dgm:pt>
    <dgm:pt modelId="{FBFC9EA7-5386-4415-BE6F-6B13051888F2}" type="sibTrans" cxnId="{920D29F2-CB59-4526-AFB5-86601B999CE5}">
      <dgm:prSet/>
      <dgm:spPr/>
      <dgm:t>
        <a:bodyPr/>
        <a:lstStyle/>
        <a:p>
          <a:endParaRPr lang="tr-TR"/>
        </a:p>
      </dgm:t>
    </dgm:pt>
    <dgm:pt modelId="{9E4F0737-47D2-43CE-8119-65BD47E8D407}">
      <dgm:prSet custT="1"/>
      <dgm:spPr>
        <a:noFill/>
      </dgm:spPr>
      <dgm:t>
        <a:bodyPr/>
        <a:lstStyle/>
        <a:p>
          <a:pPr>
            <a:spcBef>
              <a:spcPct val="0"/>
            </a:spcBef>
            <a:spcAft>
              <a:spcPct val="15000"/>
            </a:spcAft>
          </a:pPr>
          <a:endParaRPr lang="en-GB" sz="2000" b="1" dirty="0">
            <a:latin typeface="Calibri" panose="020F0502020204030204" pitchFamily="34" charset="0"/>
            <a:cs typeface="Lucida Sans Unicode" pitchFamily="34" charset="0"/>
          </a:endParaRPr>
        </a:p>
      </dgm:t>
    </dgm:pt>
    <dgm:pt modelId="{DEA6452D-C41D-4686-8F24-03C110BA4C5B}" type="parTrans" cxnId="{FD1BE7EE-016F-409B-8CA5-DB49CFB50A55}">
      <dgm:prSet/>
      <dgm:spPr/>
      <dgm:t>
        <a:bodyPr/>
        <a:lstStyle/>
        <a:p>
          <a:endParaRPr lang="tr-TR"/>
        </a:p>
      </dgm:t>
    </dgm:pt>
    <dgm:pt modelId="{561BFA41-6D40-4F26-BD50-419F89B6BE8E}" type="sibTrans" cxnId="{FD1BE7EE-016F-409B-8CA5-DB49CFB50A55}">
      <dgm:prSet/>
      <dgm:spPr/>
      <dgm:t>
        <a:bodyPr/>
        <a:lstStyle/>
        <a:p>
          <a:endParaRPr lang="tr-TR"/>
        </a:p>
      </dgm:t>
    </dgm:pt>
    <dgm:pt modelId="{8C87D20A-5252-4607-8471-9443372CA1AD}" type="pres">
      <dgm:prSet presAssocID="{CF595F27-ED47-4998-A2ED-24777BEB2DDA}" presName="composite" presStyleCnt="0">
        <dgm:presLayoutVars>
          <dgm:chMax val="1"/>
          <dgm:dir/>
          <dgm:resizeHandles val="exact"/>
        </dgm:presLayoutVars>
      </dgm:prSet>
      <dgm:spPr/>
      <dgm:t>
        <a:bodyPr/>
        <a:lstStyle/>
        <a:p>
          <a:endParaRPr lang="tr-TR"/>
        </a:p>
      </dgm:t>
    </dgm:pt>
    <dgm:pt modelId="{A0F796C5-9980-454C-89AE-7F6F4607B0D8}" type="pres">
      <dgm:prSet presAssocID="{95EA0B43-3E68-4782-86D2-05B9E36C61F0}" presName="roof" presStyleLbl="dkBgShp" presStyleIdx="0" presStyleCnt="2" custScaleY="53192" custLinFactNeighborX="-893" custLinFactNeighborY="-1180"/>
      <dgm:spPr/>
      <dgm:t>
        <a:bodyPr/>
        <a:lstStyle/>
        <a:p>
          <a:endParaRPr lang="tr-TR"/>
        </a:p>
      </dgm:t>
    </dgm:pt>
    <dgm:pt modelId="{C339CB44-996E-4F14-876E-9475A9287443}" type="pres">
      <dgm:prSet presAssocID="{95EA0B43-3E68-4782-86D2-05B9E36C61F0}" presName="pillars" presStyleCnt="0"/>
      <dgm:spPr/>
      <dgm:t>
        <a:bodyPr/>
        <a:lstStyle/>
        <a:p>
          <a:endParaRPr lang="tr-TR"/>
        </a:p>
      </dgm:t>
    </dgm:pt>
    <dgm:pt modelId="{6790AFA2-89DA-4C8D-AA66-4A06DDAFF83C}" type="pres">
      <dgm:prSet presAssocID="{95EA0B43-3E68-4782-86D2-05B9E36C61F0}" presName="pillar1" presStyleLbl="node1" presStyleIdx="0" presStyleCnt="1" custScaleY="114673" custLinFactNeighborX="20076" custLinFactNeighborY="21331">
        <dgm:presLayoutVars>
          <dgm:bulletEnabled val="1"/>
        </dgm:presLayoutVars>
      </dgm:prSet>
      <dgm:spPr/>
      <dgm:t>
        <a:bodyPr/>
        <a:lstStyle/>
        <a:p>
          <a:endParaRPr lang="tr-TR"/>
        </a:p>
      </dgm:t>
    </dgm:pt>
    <dgm:pt modelId="{76E980E9-3FEA-4D08-8C7E-8361C73FF1EE}" type="pres">
      <dgm:prSet presAssocID="{95EA0B43-3E68-4782-86D2-05B9E36C61F0}" presName="base" presStyleLbl="dkBgShp" presStyleIdx="1" presStyleCnt="2" custFlipVert="1" custScaleY="12877" custLinFactNeighborX="508" custLinFactNeighborY="38166"/>
      <dgm:spPr/>
      <dgm:t>
        <a:bodyPr/>
        <a:lstStyle/>
        <a:p>
          <a:endParaRPr lang="tr-TR"/>
        </a:p>
      </dgm:t>
    </dgm:pt>
  </dgm:ptLst>
  <dgm:cxnLst>
    <dgm:cxn modelId="{887F79DC-0168-4B58-9C6C-F349B625FD25}" srcId="{95EA0B43-3E68-4782-86D2-05B9E36C61F0}" destId="{6D9BD11B-43CA-4895-89FC-778FE0777C59}" srcOrd="0" destOrd="0" parTransId="{2B623BD3-92CF-45C9-9E0C-A1044F7DC35B}" sibTransId="{CE9D5D7C-A0FB-46B0-98FF-E9D6100A7941}"/>
    <dgm:cxn modelId="{E0F3EAAB-5C82-4677-B761-F021759E303A}" srcId="{6D9BD11B-43CA-4895-89FC-778FE0777C59}" destId="{2CD2D5D0-0354-40FB-A7FC-56DF371AA497}" srcOrd="2" destOrd="0" parTransId="{AE7E787A-85BF-4AE3-9BC7-8CFBD6E69DAA}" sibTransId="{FAA6D56B-478A-4016-904F-61E63391A59A}"/>
    <dgm:cxn modelId="{3417B7DB-9D70-4B9B-8DB0-3C25A8E7434E}" srcId="{CF595F27-ED47-4998-A2ED-24777BEB2DDA}" destId="{95EA0B43-3E68-4782-86D2-05B9E36C61F0}" srcOrd="0" destOrd="0" parTransId="{F7355F14-0647-4906-9EC8-24113B7DC994}" sibTransId="{86AD9EE8-8B88-4005-9ABC-F18D0AEAB668}"/>
    <dgm:cxn modelId="{66559405-0F9E-4833-8962-39D45E8B4E2B}" type="presOf" srcId="{95EA0B43-3E68-4782-86D2-05B9E36C61F0}" destId="{A0F796C5-9980-454C-89AE-7F6F4607B0D8}" srcOrd="0" destOrd="0" presId="urn:microsoft.com/office/officeart/2005/8/layout/hList3"/>
    <dgm:cxn modelId="{FD1BE7EE-016F-409B-8CA5-DB49CFB50A55}" srcId="{6D9BD11B-43CA-4895-89FC-778FE0777C59}" destId="{9E4F0737-47D2-43CE-8119-65BD47E8D407}" srcOrd="0" destOrd="0" parTransId="{DEA6452D-C41D-4686-8F24-03C110BA4C5B}" sibTransId="{561BFA41-6D40-4F26-BD50-419F89B6BE8E}"/>
    <dgm:cxn modelId="{AD9BA116-5FC3-42B1-99BB-0793FF4167E8}" type="presOf" srcId="{CF595F27-ED47-4998-A2ED-24777BEB2DDA}" destId="{8C87D20A-5252-4607-8471-9443372CA1AD}" srcOrd="0" destOrd="0" presId="urn:microsoft.com/office/officeart/2005/8/layout/hList3"/>
    <dgm:cxn modelId="{04B74692-B83A-47C8-8C61-0EC57FB24418}" type="presOf" srcId="{9E4F0737-47D2-43CE-8119-65BD47E8D407}" destId="{6790AFA2-89DA-4C8D-AA66-4A06DDAFF83C}" srcOrd="0" destOrd="1" presId="urn:microsoft.com/office/officeart/2005/8/layout/hList3"/>
    <dgm:cxn modelId="{31FB5C6F-B4B6-41AD-9B74-18A585F2C494}" type="presOf" srcId="{AA43DC67-09EC-4769-89F1-0EA70CDDF853}" destId="{6790AFA2-89DA-4C8D-AA66-4A06DDAFF83C}" srcOrd="0" destOrd="2" presId="urn:microsoft.com/office/officeart/2005/8/layout/hList3"/>
    <dgm:cxn modelId="{9AE9DA7B-2C7B-44F3-BF83-779B12BAA024}" type="presOf" srcId="{6D9BD11B-43CA-4895-89FC-778FE0777C59}" destId="{6790AFA2-89DA-4C8D-AA66-4A06DDAFF83C}" srcOrd="0" destOrd="0" presId="urn:microsoft.com/office/officeart/2005/8/layout/hList3"/>
    <dgm:cxn modelId="{920D29F2-CB59-4526-AFB5-86601B999CE5}" srcId="{6D9BD11B-43CA-4895-89FC-778FE0777C59}" destId="{AA43DC67-09EC-4769-89F1-0EA70CDDF853}" srcOrd="1" destOrd="0" parTransId="{4DF81A85-A113-49A2-A3FA-F56C09EE60D3}" sibTransId="{FBFC9EA7-5386-4415-BE6F-6B13051888F2}"/>
    <dgm:cxn modelId="{9C3DA77C-2EAB-41D5-A810-FF6AA0362378}" type="presOf" srcId="{2CD2D5D0-0354-40FB-A7FC-56DF371AA497}" destId="{6790AFA2-89DA-4C8D-AA66-4A06DDAFF83C}" srcOrd="0" destOrd="3" presId="urn:microsoft.com/office/officeart/2005/8/layout/hList3"/>
    <dgm:cxn modelId="{B52D3A92-06BC-4CC0-B5ED-70A7C60A3C4E}" type="presParOf" srcId="{8C87D20A-5252-4607-8471-9443372CA1AD}" destId="{A0F796C5-9980-454C-89AE-7F6F4607B0D8}" srcOrd="0" destOrd="0" presId="urn:microsoft.com/office/officeart/2005/8/layout/hList3"/>
    <dgm:cxn modelId="{A208A70A-8178-4AF2-8831-4208CC314DFD}" type="presParOf" srcId="{8C87D20A-5252-4607-8471-9443372CA1AD}" destId="{C339CB44-996E-4F14-876E-9475A9287443}" srcOrd="1" destOrd="0" presId="urn:microsoft.com/office/officeart/2005/8/layout/hList3"/>
    <dgm:cxn modelId="{AB4BB5FF-374C-40F4-A34A-CC4584ADD1C3}" type="presParOf" srcId="{C339CB44-996E-4F14-876E-9475A9287443}" destId="{6790AFA2-89DA-4C8D-AA66-4A06DDAFF83C}" srcOrd="0" destOrd="0" presId="urn:microsoft.com/office/officeart/2005/8/layout/hList3"/>
    <dgm:cxn modelId="{B1D56122-18E6-4232-B0ED-D4BA587D9F09}" type="presParOf" srcId="{8C87D20A-5252-4607-8471-9443372CA1AD}" destId="{76E980E9-3FEA-4D08-8C7E-8361C73FF1EE}"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95F27-ED47-4998-A2ED-24777BEB2DDA}"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95EA0B43-3E68-4782-86D2-05B9E36C61F0}">
      <dgm:prSet phldrT="[Metin]" custT="1"/>
      <dgm:spPr/>
      <dgm:t>
        <a:bodyPr/>
        <a:lstStyle/>
        <a:p>
          <a:r>
            <a:rPr lang="tr-TR" sz="2800" b="1" u="sng" dirty="0" smtClean="0">
              <a:latin typeface="Calibri" panose="020F0502020204030204" pitchFamily="34" charset="0"/>
            </a:rPr>
            <a:t>Anne-baba  ya da bakım veren kişi ile ilişkili</a:t>
          </a:r>
          <a:endParaRPr lang="tr-TR" sz="2800" dirty="0">
            <a:latin typeface="Calibri" panose="020F0502020204030204" pitchFamily="34" charset="0"/>
          </a:endParaRPr>
        </a:p>
      </dgm:t>
    </dgm:pt>
    <dgm:pt modelId="{F7355F14-0647-4906-9EC8-24113B7DC994}" type="parTrans" cxnId="{3417B7DB-9D70-4B9B-8DB0-3C25A8E7434E}">
      <dgm:prSet/>
      <dgm:spPr/>
      <dgm:t>
        <a:bodyPr/>
        <a:lstStyle/>
        <a:p>
          <a:endParaRPr lang="tr-TR"/>
        </a:p>
      </dgm:t>
    </dgm:pt>
    <dgm:pt modelId="{86AD9EE8-8B88-4005-9ABC-F18D0AEAB668}" type="sibTrans" cxnId="{3417B7DB-9D70-4B9B-8DB0-3C25A8E7434E}">
      <dgm:prSet/>
      <dgm:spPr/>
      <dgm:t>
        <a:bodyPr/>
        <a:lstStyle/>
        <a:p>
          <a:endParaRPr lang="tr-TR"/>
        </a:p>
      </dgm:t>
    </dgm:pt>
    <dgm:pt modelId="{6D9BD11B-43CA-4895-89FC-778FE0777C59}">
      <dgm:prSet phldrT="[Metin]" custT="1"/>
      <dgm:spPr>
        <a:noFill/>
      </dgm:spPr>
      <dgm:t>
        <a:bodyPr anchor="t"/>
        <a:lstStyle/>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Genç</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ebeveyn</a:t>
          </a:r>
          <a:r>
            <a:rPr lang="tr-TR" sz="2200" dirty="0" smtClean="0">
              <a:latin typeface="Calibri" panose="020F0502020204030204" pitchFamily="34" charset="0"/>
              <a:cs typeface="Lucida Sans Unicode" pitchFamily="34" charset="0"/>
            </a:rPr>
            <a:t>, y</a:t>
          </a:r>
          <a:r>
            <a:rPr lang="en-GB" sz="2200" dirty="0" err="1" smtClean="0">
              <a:latin typeface="Calibri" panose="020F0502020204030204" pitchFamily="34" charset="0"/>
              <a:cs typeface="Lucida Sans Unicode" pitchFamily="34" charset="0"/>
            </a:rPr>
            <a:t>alnız</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yaşayan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ebeveyn</a:t>
          </a:r>
          <a:r>
            <a:rPr lang="tr-TR" sz="2200" dirty="0" smtClean="0">
              <a:latin typeface="Calibri" panose="020F0502020204030204" pitchFamily="34" charset="0"/>
              <a:cs typeface="Lucida Sans Unicode" pitchFamily="34" charset="0"/>
            </a:rPr>
            <a:t>,</a:t>
          </a:r>
          <a:endParaRPr lang="tr-TR" sz="2200" dirty="0" smtClean="0">
            <a:latin typeface="Calibri" panose="020F0502020204030204"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Eğitim</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eksikliği</a:t>
          </a:r>
          <a:r>
            <a:rPr lang="tr-TR"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rPr>
            <a:t>Çocuk gelişimi hakkında bilgisizlik, bilinçsizlik),</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Alkol</a:t>
          </a:r>
          <a:r>
            <a:rPr lang="tr-TR" sz="2200" dirty="0" smtClean="0">
              <a:latin typeface="Calibri" panose="020F0502020204030204" pitchFamily="34" charset="0"/>
              <a:cs typeface="Lucida Sans Unicode" pitchFamily="34" charset="0"/>
            </a:rPr>
            <a:t> ve/veya </a:t>
          </a:r>
          <a:r>
            <a:rPr lang="en-GB" sz="2200" dirty="0" err="1" smtClean="0">
              <a:latin typeface="Calibri" panose="020F0502020204030204" pitchFamily="34" charset="0"/>
              <a:cs typeface="Lucida Sans Unicode" pitchFamily="34" charset="0"/>
            </a:rPr>
            <a:t>uyuşturucu</a:t>
          </a:r>
          <a:r>
            <a:rPr lang="en-GB"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cs typeface="Lucida Sans Unicode" pitchFamily="34" charset="0"/>
            </a:rPr>
            <a:t>kullanıyor olmak,</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Çocukken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istismara</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uğramış</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olmak</a:t>
          </a:r>
          <a:r>
            <a:rPr lang="tr-TR" sz="2200" dirty="0" smtClean="0">
              <a:latin typeface="Calibri" panose="020F0502020204030204" pitchFamily="34" charset="0"/>
              <a:cs typeface="Lucida Sans Unicode" pitchFamily="34" charset="0"/>
            </a:rPr>
            <a:t>,</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Fiziksel</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veya</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psik</a:t>
          </a:r>
          <a:r>
            <a:rPr lang="tr-TR" sz="2200" dirty="0" err="1" smtClean="0">
              <a:latin typeface="Calibri" panose="020F0502020204030204" pitchFamily="34" charset="0"/>
              <a:cs typeface="Lucida Sans Unicode" pitchFamily="34" charset="0"/>
            </a:rPr>
            <a:t>iy</a:t>
          </a:r>
          <a:r>
            <a:rPr lang="en-GB" sz="2200" dirty="0" err="1" smtClean="0">
              <a:latin typeface="Calibri" panose="020F0502020204030204" pitchFamily="34" charset="0"/>
              <a:cs typeface="Lucida Sans Unicode" pitchFamily="34" charset="0"/>
            </a:rPr>
            <a:t>atrik</a:t>
          </a:r>
          <a:r>
            <a:rPr lang="en-GB"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cs typeface="Lucida Sans Unicode" pitchFamily="34" charset="0"/>
            </a:rPr>
            <a:t> bir </a:t>
          </a:r>
          <a:r>
            <a:rPr lang="en-GB" sz="2200" dirty="0" smtClean="0">
              <a:latin typeface="Calibri" panose="020F0502020204030204" pitchFamily="34" charset="0"/>
              <a:cs typeface="Lucida Sans Unicode" pitchFamily="34" charset="0"/>
            </a:rPr>
            <a:t>hast</a:t>
          </a:r>
          <a:r>
            <a:rPr lang="tr-TR" sz="2200" dirty="0" smtClean="0">
              <a:latin typeface="Calibri" panose="020F0502020204030204" pitchFamily="34" charset="0"/>
              <a:cs typeface="Lucida Sans Unicode" pitchFamily="34" charset="0"/>
            </a:rPr>
            <a:t>alık varlığı,</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rPr>
            <a:t>* Dürtü ve öfke kontrolünün yetersizliği,</a:t>
          </a:r>
          <a:endParaRPr lang="en-GB" sz="2200" dirty="0" smtClean="0">
            <a:latin typeface="Calibri" panose="020F0502020204030204" pitchFamily="34" charset="0"/>
            <a:cs typeface="Lucida Sans Unicode" pitchFamily="34" charset="0"/>
          </a:endParaRPr>
        </a:p>
        <a:p>
          <a:pPr algn="l">
            <a:lnSpc>
              <a:spcPct val="100000"/>
            </a:lnSpc>
          </a:pPr>
          <a:r>
            <a:rPr lang="tr-TR" sz="2200" dirty="0" smtClean="0">
              <a:latin typeface="Calibri" panose="020F0502020204030204" pitchFamily="34" charset="0"/>
            </a:rPr>
            <a:t>* Toplumsal iletişim becerilerinin yetersizliği.</a:t>
          </a:r>
          <a:endParaRPr lang="tr-TR" sz="2200" b="1" u="sng" dirty="0">
            <a:latin typeface="Calibri" panose="020F0502020204030204" pitchFamily="34" charset="0"/>
          </a:endParaRPr>
        </a:p>
      </dgm:t>
    </dgm:pt>
    <dgm:pt modelId="{2B623BD3-92CF-45C9-9E0C-A1044F7DC35B}" type="parTrans" cxnId="{887F79DC-0168-4B58-9C6C-F349B625FD25}">
      <dgm:prSet/>
      <dgm:spPr/>
      <dgm:t>
        <a:bodyPr/>
        <a:lstStyle/>
        <a:p>
          <a:endParaRPr lang="tr-TR"/>
        </a:p>
      </dgm:t>
    </dgm:pt>
    <dgm:pt modelId="{CE9D5D7C-A0FB-46B0-98FF-E9D6100A7941}" type="sibTrans" cxnId="{887F79DC-0168-4B58-9C6C-F349B625FD25}">
      <dgm:prSet/>
      <dgm:spPr/>
      <dgm:t>
        <a:bodyPr/>
        <a:lstStyle/>
        <a:p>
          <a:endParaRPr lang="tr-TR"/>
        </a:p>
      </dgm:t>
    </dgm:pt>
    <dgm:pt modelId="{2CD2D5D0-0354-40FB-A7FC-56DF371AA497}">
      <dgm:prSet/>
      <dgm:spPr>
        <a:noFill/>
      </dgm:spPr>
      <dgm:t>
        <a:bodyPr/>
        <a:lstStyle/>
        <a:p>
          <a:endParaRPr lang="tr-TR" sz="3600" dirty="0">
            <a:latin typeface="+mj-lt"/>
          </a:endParaRPr>
        </a:p>
      </dgm:t>
    </dgm:pt>
    <dgm:pt modelId="{AE7E787A-85BF-4AE3-9BC7-8CFBD6E69DAA}" type="parTrans" cxnId="{E0F3EAAB-5C82-4677-B761-F021759E303A}">
      <dgm:prSet/>
      <dgm:spPr/>
      <dgm:t>
        <a:bodyPr/>
        <a:lstStyle/>
        <a:p>
          <a:endParaRPr lang="tr-TR"/>
        </a:p>
      </dgm:t>
    </dgm:pt>
    <dgm:pt modelId="{FAA6D56B-478A-4016-904F-61E63391A59A}" type="sibTrans" cxnId="{E0F3EAAB-5C82-4677-B761-F021759E303A}">
      <dgm:prSet/>
      <dgm:spPr/>
      <dgm:t>
        <a:bodyPr/>
        <a:lstStyle/>
        <a:p>
          <a:endParaRPr lang="tr-TR"/>
        </a:p>
      </dgm:t>
    </dgm:pt>
    <dgm:pt modelId="{8C87D20A-5252-4607-8471-9443372CA1AD}" type="pres">
      <dgm:prSet presAssocID="{CF595F27-ED47-4998-A2ED-24777BEB2DDA}" presName="composite" presStyleCnt="0">
        <dgm:presLayoutVars>
          <dgm:chMax val="1"/>
          <dgm:dir/>
          <dgm:resizeHandles val="exact"/>
        </dgm:presLayoutVars>
      </dgm:prSet>
      <dgm:spPr/>
      <dgm:t>
        <a:bodyPr/>
        <a:lstStyle/>
        <a:p>
          <a:endParaRPr lang="tr-TR"/>
        </a:p>
      </dgm:t>
    </dgm:pt>
    <dgm:pt modelId="{A0F796C5-9980-454C-89AE-7F6F4607B0D8}" type="pres">
      <dgm:prSet presAssocID="{95EA0B43-3E68-4782-86D2-05B9E36C61F0}" presName="roof" presStyleLbl="dkBgShp" presStyleIdx="0" presStyleCnt="2" custScaleY="60643" custLinFactNeighborX="168" custLinFactNeighborY="2604"/>
      <dgm:spPr/>
      <dgm:t>
        <a:bodyPr/>
        <a:lstStyle/>
        <a:p>
          <a:endParaRPr lang="tr-TR"/>
        </a:p>
      </dgm:t>
    </dgm:pt>
    <dgm:pt modelId="{C339CB44-996E-4F14-876E-9475A9287443}" type="pres">
      <dgm:prSet presAssocID="{95EA0B43-3E68-4782-86D2-05B9E36C61F0}" presName="pillars" presStyleCnt="0"/>
      <dgm:spPr/>
      <dgm:t>
        <a:bodyPr/>
        <a:lstStyle/>
        <a:p>
          <a:endParaRPr lang="tr-TR"/>
        </a:p>
      </dgm:t>
    </dgm:pt>
    <dgm:pt modelId="{6790AFA2-89DA-4C8D-AA66-4A06DDAFF83C}" type="pres">
      <dgm:prSet presAssocID="{95EA0B43-3E68-4782-86D2-05B9E36C61F0}" presName="pillar1" presStyleLbl="node1" presStyleIdx="0" presStyleCnt="1" custScaleY="120173" custLinFactNeighborX="20076" custLinFactNeighborY="21331">
        <dgm:presLayoutVars>
          <dgm:bulletEnabled val="1"/>
        </dgm:presLayoutVars>
      </dgm:prSet>
      <dgm:spPr/>
      <dgm:t>
        <a:bodyPr/>
        <a:lstStyle/>
        <a:p>
          <a:endParaRPr lang="tr-TR"/>
        </a:p>
      </dgm:t>
    </dgm:pt>
    <dgm:pt modelId="{76E980E9-3FEA-4D08-8C7E-8361C73FF1EE}" type="pres">
      <dgm:prSet presAssocID="{95EA0B43-3E68-4782-86D2-05B9E36C61F0}" presName="base" presStyleLbl="dkBgShp" presStyleIdx="1" presStyleCnt="2" custFlipVert="1" custScaleY="12877" custLinFactNeighborX="508" custLinFactNeighborY="38166"/>
      <dgm:spPr/>
      <dgm:t>
        <a:bodyPr/>
        <a:lstStyle/>
        <a:p>
          <a:endParaRPr lang="tr-TR"/>
        </a:p>
      </dgm:t>
    </dgm:pt>
  </dgm:ptLst>
  <dgm:cxnLst>
    <dgm:cxn modelId="{763337A9-AC61-480B-A988-4922F1371AF5}" type="presOf" srcId="{6D9BD11B-43CA-4895-89FC-778FE0777C59}" destId="{6790AFA2-89DA-4C8D-AA66-4A06DDAFF83C}" srcOrd="0" destOrd="0" presId="urn:microsoft.com/office/officeart/2005/8/layout/hList3"/>
    <dgm:cxn modelId="{887F79DC-0168-4B58-9C6C-F349B625FD25}" srcId="{95EA0B43-3E68-4782-86D2-05B9E36C61F0}" destId="{6D9BD11B-43CA-4895-89FC-778FE0777C59}" srcOrd="0" destOrd="0" parTransId="{2B623BD3-92CF-45C9-9E0C-A1044F7DC35B}" sibTransId="{CE9D5D7C-A0FB-46B0-98FF-E9D6100A7941}"/>
    <dgm:cxn modelId="{E0F3EAAB-5C82-4677-B761-F021759E303A}" srcId="{6D9BD11B-43CA-4895-89FC-778FE0777C59}" destId="{2CD2D5D0-0354-40FB-A7FC-56DF371AA497}" srcOrd="0" destOrd="0" parTransId="{AE7E787A-85BF-4AE3-9BC7-8CFBD6E69DAA}" sibTransId="{FAA6D56B-478A-4016-904F-61E63391A59A}"/>
    <dgm:cxn modelId="{2163D78A-54FA-4D6B-9AB1-8566D2C13887}" type="presOf" srcId="{CF595F27-ED47-4998-A2ED-24777BEB2DDA}" destId="{8C87D20A-5252-4607-8471-9443372CA1AD}" srcOrd="0" destOrd="0" presId="urn:microsoft.com/office/officeart/2005/8/layout/hList3"/>
    <dgm:cxn modelId="{C35CD2B3-075B-4918-9701-668FFBA3CDF9}" type="presOf" srcId="{2CD2D5D0-0354-40FB-A7FC-56DF371AA497}" destId="{6790AFA2-89DA-4C8D-AA66-4A06DDAFF83C}" srcOrd="0" destOrd="1" presId="urn:microsoft.com/office/officeart/2005/8/layout/hList3"/>
    <dgm:cxn modelId="{3417B7DB-9D70-4B9B-8DB0-3C25A8E7434E}" srcId="{CF595F27-ED47-4998-A2ED-24777BEB2DDA}" destId="{95EA0B43-3E68-4782-86D2-05B9E36C61F0}" srcOrd="0" destOrd="0" parTransId="{F7355F14-0647-4906-9EC8-24113B7DC994}" sibTransId="{86AD9EE8-8B88-4005-9ABC-F18D0AEAB668}"/>
    <dgm:cxn modelId="{85F12C4C-8AEA-4FE2-86DE-B18CBCE3766A}" type="presOf" srcId="{95EA0B43-3E68-4782-86D2-05B9E36C61F0}" destId="{A0F796C5-9980-454C-89AE-7F6F4607B0D8}" srcOrd="0" destOrd="0" presId="urn:microsoft.com/office/officeart/2005/8/layout/hList3"/>
    <dgm:cxn modelId="{95671C87-29F7-4535-B77E-09137AF04BFB}" type="presParOf" srcId="{8C87D20A-5252-4607-8471-9443372CA1AD}" destId="{A0F796C5-9980-454C-89AE-7F6F4607B0D8}" srcOrd="0" destOrd="0" presId="urn:microsoft.com/office/officeart/2005/8/layout/hList3"/>
    <dgm:cxn modelId="{C2B74D65-4FA7-44BB-A650-209EA262076F}" type="presParOf" srcId="{8C87D20A-5252-4607-8471-9443372CA1AD}" destId="{C339CB44-996E-4F14-876E-9475A9287443}" srcOrd="1" destOrd="0" presId="urn:microsoft.com/office/officeart/2005/8/layout/hList3"/>
    <dgm:cxn modelId="{345C3003-8A81-4831-AB15-7A7DB4F55072}" type="presParOf" srcId="{C339CB44-996E-4F14-876E-9475A9287443}" destId="{6790AFA2-89DA-4C8D-AA66-4A06DDAFF83C}" srcOrd="0" destOrd="0" presId="urn:microsoft.com/office/officeart/2005/8/layout/hList3"/>
    <dgm:cxn modelId="{E1AB304A-2CA4-4779-B5FE-A44952442AE2}" type="presParOf" srcId="{8C87D20A-5252-4607-8471-9443372CA1AD}" destId="{76E980E9-3FEA-4D08-8C7E-8361C73FF1E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60699-0C3D-4F70-9E47-755DBA6B4E11}"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2E095172-BDC4-4767-B498-C68DEA842C54}">
      <dgm:prSet phldrT="[Metin]" custT="1"/>
      <dgm:spPr/>
      <dgm:t>
        <a:bodyPr/>
        <a:lstStyle/>
        <a:p>
          <a:r>
            <a:rPr lang="tr-TR" sz="2800" b="1" dirty="0" smtClean="0">
              <a:effectLst>
                <a:outerShdw blurRad="38100" dist="38100" dir="2700000" algn="tl">
                  <a:srgbClr val="000000">
                    <a:alpha val="43137"/>
                  </a:srgbClr>
                </a:outerShdw>
              </a:effectLst>
            </a:rPr>
            <a:t>İlişkisel</a:t>
          </a:r>
          <a:endParaRPr lang="tr-TR" sz="2800" b="1" dirty="0">
            <a:effectLst>
              <a:outerShdw blurRad="38100" dist="38100" dir="2700000" algn="tl">
                <a:srgbClr val="000000">
                  <a:alpha val="43137"/>
                </a:srgbClr>
              </a:outerShdw>
            </a:effectLst>
          </a:endParaRPr>
        </a:p>
      </dgm:t>
    </dgm:pt>
    <dgm:pt modelId="{AF816B76-7EAB-47EF-A11D-53EAC8B69073}" type="parTrans" cxnId="{572841F1-7030-485A-AE29-EBD59F77EEC2}">
      <dgm:prSet/>
      <dgm:spPr/>
      <dgm:t>
        <a:bodyPr/>
        <a:lstStyle/>
        <a:p>
          <a:endParaRPr lang="tr-TR"/>
        </a:p>
      </dgm:t>
    </dgm:pt>
    <dgm:pt modelId="{DFE6F10D-F303-4987-9E22-74370C603E92}" type="sibTrans" cxnId="{572841F1-7030-485A-AE29-EBD59F77EEC2}">
      <dgm:prSet/>
      <dgm:spPr/>
      <dgm:t>
        <a:bodyPr/>
        <a:lstStyle/>
        <a:p>
          <a:endParaRPr lang="tr-TR"/>
        </a:p>
      </dgm:t>
    </dgm:pt>
    <dgm:pt modelId="{53A4125E-068E-48C4-8064-9B81F8733E49}">
      <dgm:prSet phldrT="[Metin]" custT="1"/>
      <dgm:spPr>
        <a:noFill/>
      </dgm:spPr>
      <dgm:t>
        <a:bodyPr anchor="t"/>
        <a:lstStyle/>
        <a:p>
          <a:pPr algn="just"/>
          <a:r>
            <a:rPr lang="tr-TR" sz="2200" dirty="0" smtClean="0">
              <a:latin typeface="Calibri" panose="020F0502020204030204" pitchFamily="34" charset="0"/>
            </a:rPr>
            <a:t>* Ebeveyn ve çocuk bağının kopuk olması ve bağın kurulamaması,</a:t>
          </a:r>
        </a:p>
        <a:p>
          <a:pPr algn="just"/>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çocuklu</a:t>
          </a:r>
          <a:r>
            <a:rPr lang="tr-TR" sz="2200" dirty="0" smtClean="0">
              <a:latin typeface="Calibri" panose="020F0502020204030204" pitchFamily="34" charset="0"/>
              <a:cs typeface="Lucida Sans Unicode" pitchFamily="34" charset="0"/>
            </a:rPr>
            <a:t>, k</a:t>
          </a:r>
          <a:r>
            <a:rPr lang="en-GB" sz="2200" dirty="0" err="1" smtClean="0">
              <a:latin typeface="Calibri" panose="020F0502020204030204" pitchFamily="34" charset="0"/>
              <a:cs typeface="Lucida Sans Unicode" pitchFamily="34" charset="0"/>
            </a:rPr>
            <a:t>atı</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disiplin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uygulayan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aileler</a:t>
          </a:r>
          <a:r>
            <a:rPr lang="tr-TR" sz="2200" dirty="0" smtClean="0">
              <a:latin typeface="Calibri" panose="020F0502020204030204" pitchFamily="34" charset="0"/>
              <a:cs typeface="Lucida Sans Unicode" pitchFamily="34" charset="0"/>
            </a:rPr>
            <a:t>,</a:t>
          </a:r>
        </a:p>
        <a:p>
          <a:pPr algn="just"/>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Ekonomik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sıkıntı</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işsizlik</a:t>
          </a:r>
          <a:r>
            <a:rPr lang="tr-TR" sz="2200" dirty="0" smtClean="0">
              <a:latin typeface="Calibri" panose="020F0502020204030204" pitchFamily="34" charset="0"/>
              <a:cs typeface="Lucida Sans Unicode" pitchFamily="34" charset="0"/>
            </a:rPr>
            <a:t>, a</a:t>
          </a:r>
          <a:r>
            <a:rPr lang="en-GB" sz="2200" dirty="0" err="1" smtClean="0">
              <a:latin typeface="Calibri" panose="020F0502020204030204" pitchFamily="34" charset="0"/>
              <a:cs typeface="Lucida Sans Unicode" pitchFamily="34" charset="0"/>
            </a:rPr>
            <a:t>ile</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içi</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şiddet</a:t>
          </a:r>
          <a:r>
            <a:rPr lang="tr-TR" sz="2200" dirty="0" smtClean="0">
              <a:latin typeface="Calibri" panose="020F0502020204030204" pitchFamily="34" charset="0"/>
              <a:cs typeface="Lucida Sans Unicode" pitchFamily="34" charset="0"/>
            </a:rPr>
            <a:t> varlığı, </a:t>
          </a:r>
        </a:p>
        <a:p>
          <a:pPr algn="just"/>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Sosyal</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destek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sistemlerin</a:t>
          </a:r>
          <a:r>
            <a:rPr lang="tr-TR" sz="2200" dirty="0" smtClean="0">
              <a:latin typeface="Calibri" panose="020F0502020204030204" pitchFamily="34" charset="0"/>
              <a:cs typeface="Lucida Sans Unicode" pitchFamily="34" charset="0"/>
            </a:rPr>
            <a:t>in yetersizliği,</a:t>
          </a:r>
        </a:p>
        <a:p>
          <a:pPr algn="just"/>
          <a:r>
            <a:rPr lang="tr-TR"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rPr>
            <a:t>Evlilikteki veya yakın ilişkilerdeki sorunlar nedeniyle aile yapısının bozulması, bunun sonucunda çocukta veya erişkinde duygusal ve zihinsel sorunların ortaya çıkması,</a:t>
          </a:r>
        </a:p>
        <a:p>
          <a:pPr algn="just"/>
          <a:r>
            <a:rPr lang="tr-TR" sz="2200" dirty="0" smtClean="0">
              <a:latin typeface="Calibri" panose="020F0502020204030204" pitchFamily="34" charset="0"/>
            </a:rPr>
            <a:t>*Aile bireyleri arasındaki bağın zayıf olması, sözel ve psikolojik çatışmaların sık  yaşanması.</a:t>
          </a:r>
          <a:endParaRPr lang="tr-TR" sz="2400" b="1" u="sng" dirty="0">
            <a:latin typeface="Calibri" panose="020F0502020204030204" pitchFamily="34" charset="0"/>
          </a:endParaRPr>
        </a:p>
      </dgm:t>
    </dgm:pt>
    <dgm:pt modelId="{7F616614-9A93-4124-B266-2146CF980E26}" type="parTrans" cxnId="{E65A8300-FBCE-40A7-96FE-65D1939ADD98}">
      <dgm:prSet/>
      <dgm:spPr/>
      <dgm:t>
        <a:bodyPr/>
        <a:lstStyle/>
        <a:p>
          <a:endParaRPr lang="tr-TR"/>
        </a:p>
      </dgm:t>
    </dgm:pt>
    <dgm:pt modelId="{BCD4773A-E4A2-4601-80F0-3455FA2B5850}" type="sibTrans" cxnId="{E65A8300-FBCE-40A7-96FE-65D1939ADD98}">
      <dgm:prSet/>
      <dgm:spPr/>
      <dgm:t>
        <a:bodyPr/>
        <a:lstStyle/>
        <a:p>
          <a:endParaRPr lang="tr-TR"/>
        </a:p>
      </dgm:t>
    </dgm:pt>
    <dgm:pt modelId="{ABB87A87-BCC6-4848-A4B2-C9235A7CBDCE}" type="pres">
      <dgm:prSet presAssocID="{AEE60699-0C3D-4F70-9E47-755DBA6B4E11}" presName="composite" presStyleCnt="0">
        <dgm:presLayoutVars>
          <dgm:chMax val="1"/>
          <dgm:dir/>
          <dgm:resizeHandles val="exact"/>
        </dgm:presLayoutVars>
      </dgm:prSet>
      <dgm:spPr/>
      <dgm:t>
        <a:bodyPr/>
        <a:lstStyle/>
        <a:p>
          <a:endParaRPr lang="tr-TR"/>
        </a:p>
      </dgm:t>
    </dgm:pt>
    <dgm:pt modelId="{AF162448-9CFE-434D-B16B-2E74D59D01C2}" type="pres">
      <dgm:prSet presAssocID="{2E095172-BDC4-4767-B498-C68DEA842C54}" presName="roof" presStyleLbl="dkBgShp" presStyleIdx="0" presStyleCnt="2" custScaleY="56696" custLinFactNeighborY="-5081"/>
      <dgm:spPr/>
      <dgm:t>
        <a:bodyPr/>
        <a:lstStyle/>
        <a:p>
          <a:endParaRPr lang="tr-TR"/>
        </a:p>
      </dgm:t>
    </dgm:pt>
    <dgm:pt modelId="{43A4D517-A3BB-4465-9756-E89C442F2A7D}" type="pres">
      <dgm:prSet presAssocID="{2E095172-BDC4-4767-B498-C68DEA842C54}" presName="pillars" presStyleCnt="0"/>
      <dgm:spPr/>
      <dgm:t>
        <a:bodyPr/>
        <a:lstStyle/>
        <a:p>
          <a:endParaRPr lang="tr-TR"/>
        </a:p>
      </dgm:t>
    </dgm:pt>
    <dgm:pt modelId="{87490F92-EC8C-4CC8-890F-66D9A6F2822A}" type="pres">
      <dgm:prSet presAssocID="{2E095172-BDC4-4767-B498-C68DEA842C54}" presName="pillar1" presStyleLbl="node1" presStyleIdx="0" presStyleCnt="1" custScaleY="109486">
        <dgm:presLayoutVars>
          <dgm:bulletEnabled val="1"/>
        </dgm:presLayoutVars>
      </dgm:prSet>
      <dgm:spPr/>
      <dgm:t>
        <a:bodyPr/>
        <a:lstStyle/>
        <a:p>
          <a:endParaRPr lang="tr-TR"/>
        </a:p>
      </dgm:t>
    </dgm:pt>
    <dgm:pt modelId="{43A58EDB-3F88-4659-ADA1-5079E5D18EFB}" type="pres">
      <dgm:prSet presAssocID="{2E095172-BDC4-4767-B498-C68DEA842C54}" presName="base" presStyleLbl="dkBgShp" presStyleIdx="1" presStyleCnt="2" custFlipVert="1" custScaleY="17728" custLinFactNeighborX="-385" custLinFactNeighborY="81125"/>
      <dgm:spPr/>
      <dgm:t>
        <a:bodyPr/>
        <a:lstStyle/>
        <a:p>
          <a:endParaRPr lang="tr-TR"/>
        </a:p>
      </dgm:t>
    </dgm:pt>
  </dgm:ptLst>
  <dgm:cxnLst>
    <dgm:cxn modelId="{0B677D51-6C35-4CF1-B2A1-D0AF0A6ABAEC}" type="presOf" srcId="{AEE60699-0C3D-4F70-9E47-755DBA6B4E11}" destId="{ABB87A87-BCC6-4848-A4B2-C9235A7CBDCE}" srcOrd="0" destOrd="0" presId="urn:microsoft.com/office/officeart/2005/8/layout/hList3"/>
    <dgm:cxn modelId="{C0118FF5-C9F6-4B6E-B164-169FA52B1830}" type="presOf" srcId="{2E095172-BDC4-4767-B498-C68DEA842C54}" destId="{AF162448-9CFE-434D-B16B-2E74D59D01C2}" srcOrd="0" destOrd="0" presId="urn:microsoft.com/office/officeart/2005/8/layout/hList3"/>
    <dgm:cxn modelId="{E65A8300-FBCE-40A7-96FE-65D1939ADD98}" srcId="{2E095172-BDC4-4767-B498-C68DEA842C54}" destId="{53A4125E-068E-48C4-8064-9B81F8733E49}" srcOrd="0" destOrd="0" parTransId="{7F616614-9A93-4124-B266-2146CF980E26}" sibTransId="{BCD4773A-E4A2-4601-80F0-3455FA2B5850}"/>
    <dgm:cxn modelId="{C823876E-7CE6-4878-AA6E-AA932414DF51}" type="presOf" srcId="{53A4125E-068E-48C4-8064-9B81F8733E49}" destId="{87490F92-EC8C-4CC8-890F-66D9A6F2822A}" srcOrd="0" destOrd="0" presId="urn:microsoft.com/office/officeart/2005/8/layout/hList3"/>
    <dgm:cxn modelId="{572841F1-7030-485A-AE29-EBD59F77EEC2}" srcId="{AEE60699-0C3D-4F70-9E47-755DBA6B4E11}" destId="{2E095172-BDC4-4767-B498-C68DEA842C54}" srcOrd="0" destOrd="0" parTransId="{AF816B76-7EAB-47EF-A11D-53EAC8B69073}" sibTransId="{DFE6F10D-F303-4987-9E22-74370C603E92}"/>
    <dgm:cxn modelId="{D767E5CC-D5D7-463E-8233-3DB09A315B87}" type="presParOf" srcId="{ABB87A87-BCC6-4848-A4B2-C9235A7CBDCE}" destId="{AF162448-9CFE-434D-B16B-2E74D59D01C2}" srcOrd="0" destOrd="0" presId="urn:microsoft.com/office/officeart/2005/8/layout/hList3"/>
    <dgm:cxn modelId="{7BB3B503-6828-4865-81BA-0264564EF2A7}" type="presParOf" srcId="{ABB87A87-BCC6-4848-A4B2-C9235A7CBDCE}" destId="{43A4D517-A3BB-4465-9756-E89C442F2A7D}" srcOrd="1" destOrd="0" presId="urn:microsoft.com/office/officeart/2005/8/layout/hList3"/>
    <dgm:cxn modelId="{80C2C7BD-1C2F-4C2A-9554-33FAFB8EB574}" type="presParOf" srcId="{43A4D517-A3BB-4465-9756-E89C442F2A7D}" destId="{87490F92-EC8C-4CC8-890F-66D9A6F2822A}" srcOrd="0" destOrd="0" presId="urn:microsoft.com/office/officeart/2005/8/layout/hList3"/>
    <dgm:cxn modelId="{F01C43EA-CB24-4FB3-93BB-5F5CDA7AB0D9}" type="presParOf" srcId="{ABB87A87-BCC6-4848-A4B2-C9235A7CBDCE}" destId="{43A58EDB-3F88-4659-ADA1-5079E5D18EF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7DEC3F-E8BA-421D-B8C9-8E581833F909}"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65236E24-C016-4B03-9364-F5B834580316}">
      <dgm:prSet phldrT="[Metin]" custT="1"/>
      <dgm:spPr/>
      <dgm:t>
        <a:bodyPr/>
        <a:lstStyle/>
        <a:p>
          <a:r>
            <a:rPr lang="tr-TR" sz="2800" b="1" dirty="0" smtClean="0">
              <a:effectLst>
                <a:outerShdw blurRad="38100" dist="38100" dir="2700000" algn="tl">
                  <a:srgbClr val="000000">
                    <a:alpha val="43137"/>
                  </a:srgbClr>
                </a:outerShdw>
              </a:effectLst>
            </a:rPr>
            <a:t>Çevresel</a:t>
          </a:r>
          <a:endParaRPr lang="tr-TR" sz="2800" b="1" dirty="0">
            <a:effectLst>
              <a:outerShdw blurRad="38100" dist="38100" dir="2700000" algn="tl">
                <a:srgbClr val="000000">
                  <a:alpha val="43137"/>
                </a:srgbClr>
              </a:outerShdw>
            </a:effectLst>
          </a:endParaRPr>
        </a:p>
      </dgm:t>
    </dgm:pt>
    <dgm:pt modelId="{0B126335-B7A7-4D23-8052-FFF3A67AFCCE}" type="parTrans" cxnId="{69A768AF-13A4-4D98-A874-141241451E37}">
      <dgm:prSet/>
      <dgm:spPr/>
      <dgm:t>
        <a:bodyPr/>
        <a:lstStyle/>
        <a:p>
          <a:endParaRPr lang="tr-TR" b="0"/>
        </a:p>
      </dgm:t>
    </dgm:pt>
    <dgm:pt modelId="{5B42771B-FA1B-4902-8B96-0D25AE565484}" type="sibTrans" cxnId="{69A768AF-13A4-4D98-A874-141241451E37}">
      <dgm:prSet/>
      <dgm:spPr/>
      <dgm:t>
        <a:bodyPr/>
        <a:lstStyle/>
        <a:p>
          <a:endParaRPr lang="tr-TR" b="0"/>
        </a:p>
      </dgm:t>
    </dgm:pt>
    <dgm:pt modelId="{27DED546-ABEF-4E6C-B93F-FC804540C37D}">
      <dgm:prSet phldrT="[Metin]" custT="1"/>
      <dgm:spPr>
        <a:noFill/>
      </dgm:spPr>
      <dgm:t>
        <a:bodyPr anchor="t"/>
        <a:lstStyle/>
        <a:p>
          <a:pPr algn="l"/>
          <a:r>
            <a:rPr lang="tr-TR" sz="2400" b="0" dirty="0" smtClean="0">
              <a:latin typeface="Calibri" panose="020F0502020204030204" pitchFamily="34" charset="0"/>
            </a:rPr>
            <a:t>* Uygun beslenme, barınma ve bakım olanaklarının yetersizliği,</a:t>
          </a:r>
        </a:p>
        <a:p>
          <a:pPr algn="l"/>
          <a:r>
            <a:rPr lang="tr-TR" sz="2400" b="0" dirty="0" smtClean="0">
              <a:latin typeface="Calibri" panose="020F0502020204030204" pitchFamily="34" charset="0"/>
            </a:rPr>
            <a:t>* İşsizlik oranlarının yüksek,  geçim sıkıntısının yaygın olması</a:t>
          </a:r>
        </a:p>
        <a:p>
          <a:pPr algn="l"/>
          <a:r>
            <a:rPr lang="tr-TR" sz="2400" b="0" dirty="0" smtClean="0">
              <a:latin typeface="Calibri" panose="020F0502020204030204" pitchFamily="34" charset="0"/>
            </a:rPr>
            <a:t>* Uyuşturucu ticaretinin varlığı,</a:t>
          </a:r>
        </a:p>
        <a:p>
          <a:pPr algn="l"/>
          <a:r>
            <a:rPr lang="tr-TR" sz="2400" b="0" dirty="0" smtClean="0">
              <a:latin typeface="Calibri" panose="020F0502020204030204" pitchFamily="34" charset="0"/>
            </a:rPr>
            <a:t>* Çocuğun savunuculuğunu yapacak kurum ve yapıların yetersizliği,</a:t>
          </a:r>
        </a:p>
        <a:p>
          <a:pPr algn="l"/>
          <a:r>
            <a:rPr lang="tr-TR" sz="2400" b="0" dirty="0" smtClean="0">
              <a:latin typeface="Calibri" panose="020F0502020204030204" pitchFamily="34" charset="0"/>
            </a:rPr>
            <a:t>* Çocuk işçiliği konusunda denetleme ve rehabilitasyonun yetersizliği.</a:t>
          </a:r>
          <a:endParaRPr lang="tr-TR" sz="2400" b="0" dirty="0">
            <a:latin typeface="Calibri" panose="020F0502020204030204" pitchFamily="34" charset="0"/>
          </a:endParaRPr>
        </a:p>
      </dgm:t>
    </dgm:pt>
    <dgm:pt modelId="{66ABB38C-4773-45FB-9579-0D6386D3B363}" type="parTrans" cxnId="{DF00C0D5-FBEB-4CFC-8C3C-5D9097F6E284}">
      <dgm:prSet/>
      <dgm:spPr/>
      <dgm:t>
        <a:bodyPr/>
        <a:lstStyle/>
        <a:p>
          <a:endParaRPr lang="tr-TR" b="0"/>
        </a:p>
      </dgm:t>
    </dgm:pt>
    <dgm:pt modelId="{F3CB84D8-156E-4A7A-99A3-BF587058E525}" type="sibTrans" cxnId="{DF00C0D5-FBEB-4CFC-8C3C-5D9097F6E284}">
      <dgm:prSet/>
      <dgm:spPr/>
      <dgm:t>
        <a:bodyPr/>
        <a:lstStyle/>
        <a:p>
          <a:endParaRPr lang="tr-TR" b="0"/>
        </a:p>
      </dgm:t>
    </dgm:pt>
    <dgm:pt modelId="{CC552BD8-4395-4949-8548-95CEB4D9FCC9}" type="pres">
      <dgm:prSet presAssocID="{F87DEC3F-E8BA-421D-B8C9-8E581833F909}" presName="composite" presStyleCnt="0">
        <dgm:presLayoutVars>
          <dgm:chMax val="1"/>
          <dgm:dir/>
          <dgm:resizeHandles val="exact"/>
        </dgm:presLayoutVars>
      </dgm:prSet>
      <dgm:spPr/>
      <dgm:t>
        <a:bodyPr/>
        <a:lstStyle/>
        <a:p>
          <a:endParaRPr lang="tr-TR"/>
        </a:p>
      </dgm:t>
    </dgm:pt>
    <dgm:pt modelId="{AA5C68BF-1E8D-4AE4-A472-BBF52384EA9D}" type="pres">
      <dgm:prSet presAssocID="{65236E24-C016-4B03-9364-F5B834580316}" presName="roof" presStyleLbl="dkBgShp" presStyleIdx="0" presStyleCnt="2" custScaleY="60467" custLinFactNeighborX="877" custLinFactNeighborY="1611"/>
      <dgm:spPr/>
      <dgm:t>
        <a:bodyPr/>
        <a:lstStyle/>
        <a:p>
          <a:endParaRPr lang="tr-TR"/>
        </a:p>
      </dgm:t>
    </dgm:pt>
    <dgm:pt modelId="{B6E22473-C852-4E53-9883-CB2196B588D9}" type="pres">
      <dgm:prSet presAssocID="{65236E24-C016-4B03-9364-F5B834580316}" presName="pillars" presStyleCnt="0"/>
      <dgm:spPr/>
      <dgm:t>
        <a:bodyPr/>
        <a:lstStyle/>
        <a:p>
          <a:endParaRPr lang="tr-TR"/>
        </a:p>
      </dgm:t>
    </dgm:pt>
    <dgm:pt modelId="{3754657C-E199-48D8-BB71-4E00C63B90EB}" type="pres">
      <dgm:prSet presAssocID="{65236E24-C016-4B03-9364-F5B834580316}" presName="pillar1" presStyleLbl="node1" presStyleIdx="0" presStyleCnt="1" custScaleY="108627">
        <dgm:presLayoutVars>
          <dgm:bulletEnabled val="1"/>
        </dgm:presLayoutVars>
      </dgm:prSet>
      <dgm:spPr/>
      <dgm:t>
        <a:bodyPr/>
        <a:lstStyle/>
        <a:p>
          <a:endParaRPr lang="tr-TR"/>
        </a:p>
      </dgm:t>
    </dgm:pt>
    <dgm:pt modelId="{66256B17-E3F0-4E71-B730-3E79470E537E}" type="pres">
      <dgm:prSet presAssocID="{65236E24-C016-4B03-9364-F5B834580316}" presName="base" presStyleLbl="dkBgShp" presStyleIdx="1" presStyleCnt="2" custScaleY="19047" custLinFactNeighborX="-7079" custLinFactNeighborY="18454"/>
      <dgm:spPr/>
      <dgm:t>
        <a:bodyPr/>
        <a:lstStyle/>
        <a:p>
          <a:endParaRPr lang="tr-TR"/>
        </a:p>
      </dgm:t>
    </dgm:pt>
  </dgm:ptLst>
  <dgm:cxnLst>
    <dgm:cxn modelId="{DF00C0D5-FBEB-4CFC-8C3C-5D9097F6E284}" srcId="{65236E24-C016-4B03-9364-F5B834580316}" destId="{27DED546-ABEF-4E6C-B93F-FC804540C37D}" srcOrd="0" destOrd="0" parTransId="{66ABB38C-4773-45FB-9579-0D6386D3B363}" sibTransId="{F3CB84D8-156E-4A7A-99A3-BF587058E525}"/>
    <dgm:cxn modelId="{D25776B4-72BC-40BF-A74E-6C0245B6DC2E}" type="presOf" srcId="{65236E24-C016-4B03-9364-F5B834580316}" destId="{AA5C68BF-1E8D-4AE4-A472-BBF52384EA9D}" srcOrd="0" destOrd="0" presId="urn:microsoft.com/office/officeart/2005/8/layout/hList3"/>
    <dgm:cxn modelId="{69A768AF-13A4-4D98-A874-141241451E37}" srcId="{F87DEC3F-E8BA-421D-B8C9-8E581833F909}" destId="{65236E24-C016-4B03-9364-F5B834580316}" srcOrd="0" destOrd="0" parTransId="{0B126335-B7A7-4D23-8052-FFF3A67AFCCE}" sibTransId="{5B42771B-FA1B-4902-8B96-0D25AE565484}"/>
    <dgm:cxn modelId="{F70A6B77-FC60-4F98-A48D-6EB36F323BFA}" type="presOf" srcId="{27DED546-ABEF-4E6C-B93F-FC804540C37D}" destId="{3754657C-E199-48D8-BB71-4E00C63B90EB}" srcOrd="0" destOrd="0" presId="urn:microsoft.com/office/officeart/2005/8/layout/hList3"/>
    <dgm:cxn modelId="{E1C22972-A45E-4400-AC7B-A3314B3AAB15}" type="presOf" srcId="{F87DEC3F-E8BA-421D-B8C9-8E581833F909}" destId="{CC552BD8-4395-4949-8548-95CEB4D9FCC9}" srcOrd="0" destOrd="0" presId="urn:microsoft.com/office/officeart/2005/8/layout/hList3"/>
    <dgm:cxn modelId="{7E9C8338-A08D-4A5E-9412-20BECC84D085}" type="presParOf" srcId="{CC552BD8-4395-4949-8548-95CEB4D9FCC9}" destId="{AA5C68BF-1E8D-4AE4-A472-BBF52384EA9D}" srcOrd="0" destOrd="0" presId="urn:microsoft.com/office/officeart/2005/8/layout/hList3"/>
    <dgm:cxn modelId="{F3EAEBF9-EBBB-4C51-9091-92841393DD62}" type="presParOf" srcId="{CC552BD8-4395-4949-8548-95CEB4D9FCC9}" destId="{B6E22473-C852-4E53-9883-CB2196B588D9}" srcOrd="1" destOrd="0" presId="urn:microsoft.com/office/officeart/2005/8/layout/hList3"/>
    <dgm:cxn modelId="{EF16AE22-101E-46C9-8083-C313EEEACFE5}" type="presParOf" srcId="{B6E22473-C852-4E53-9883-CB2196B588D9}" destId="{3754657C-E199-48D8-BB71-4E00C63B90EB}" srcOrd="0" destOrd="0" presId="urn:microsoft.com/office/officeart/2005/8/layout/hList3"/>
    <dgm:cxn modelId="{9F67E3F9-746F-4EF2-8A6B-F12A3AE60A22}" type="presParOf" srcId="{CC552BD8-4395-4949-8548-95CEB4D9FCC9}" destId="{66256B17-E3F0-4E71-B730-3E79470E537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DD7B8E-94C4-44B3-A2C2-90A09E00E1F7}" type="doc">
      <dgm:prSet loTypeId="urn:microsoft.com/office/officeart/2005/8/layout/hList3" loCatId="list" qsTypeId="urn:microsoft.com/office/officeart/2005/8/quickstyle/simple3" qsCatId="simple" csTypeId="urn:microsoft.com/office/officeart/2005/8/colors/accent1_4" csCatId="accent1" phldr="1"/>
      <dgm:spPr/>
      <dgm:t>
        <a:bodyPr/>
        <a:lstStyle/>
        <a:p>
          <a:endParaRPr lang="tr-TR"/>
        </a:p>
      </dgm:t>
    </dgm:pt>
    <dgm:pt modelId="{1C2B5E80-C345-457D-914C-4B10804CF61D}">
      <dgm:prSet phldrT="[Metin]" custT="1"/>
      <dgm:spPr/>
      <dgm:t>
        <a:bodyPr/>
        <a:lstStyle/>
        <a:p>
          <a:r>
            <a:rPr lang="tr-TR" sz="2800" b="1" dirty="0" smtClean="0">
              <a:effectLst>
                <a:outerShdw blurRad="38100" dist="38100" dir="2700000" algn="tl">
                  <a:srgbClr val="000000">
                    <a:alpha val="43137"/>
                  </a:srgbClr>
                </a:outerShdw>
              </a:effectLst>
            </a:rPr>
            <a:t>Toplumsal</a:t>
          </a:r>
          <a:endParaRPr lang="tr-TR" sz="2800" b="1" dirty="0">
            <a:effectLst>
              <a:outerShdw blurRad="38100" dist="38100" dir="2700000" algn="tl">
                <a:srgbClr val="000000">
                  <a:alpha val="43137"/>
                </a:srgbClr>
              </a:outerShdw>
            </a:effectLst>
          </a:endParaRPr>
        </a:p>
      </dgm:t>
    </dgm:pt>
    <dgm:pt modelId="{38DC0FED-29AE-4ED8-B07F-4820628C61F2}" type="parTrans" cxnId="{E0AEFFDC-219A-42D1-A48C-ACB6F816AE3A}">
      <dgm:prSet/>
      <dgm:spPr/>
      <dgm:t>
        <a:bodyPr/>
        <a:lstStyle/>
        <a:p>
          <a:endParaRPr lang="tr-TR"/>
        </a:p>
      </dgm:t>
    </dgm:pt>
    <dgm:pt modelId="{EFBDE935-F9CE-46F3-8174-43125718BB06}" type="sibTrans" cxnId="{E0AEFFDC-219A-42D1-A48C-ACB6F816AE3A}">
      <dgm:prSet/>
      <dgm:spPr/>
      <dgm:t>
        <a:bodyPr/>
        <a:lstStyle/>
        <a:p>
          <a:endParaRPr lang="tr-TR"/>
        </a:p>
      </dgm:t>
    </dgm:pt>
    <dgm:pt modelId="{CC7AB3CD-FA6E-478C-BA95-188CE0E6A790}">
      <dgm:prSet phldrT="[Metin]" custT="1"/>
      <dgm:spPr>
        <a:noFill/>
      </dgm:spPr>
      <dgm:t>
        <a:bodyPr anchor="t"/>
        <a:lstStyle/>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Çocuğu</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koruyan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yasaların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yetersizliği</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Çocuğa</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verilen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değerin</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düşük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olması</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rPr>
            <a:t>Cinsel ayrımcılık ve toplumsal eşitsizlik,</a:t>
          </a:r>
        </a:p>
        <a:p>
          <a:pPr algn="l"/>
          <a:r>
            <a:rPr lang="tr-TR" sz="2200" dirty="0" smtClean="0">
              <a:latin typeface="Calibri" panose="020F0502020204030204" pitchFamily="34" charset="0"/>
            </a:rPr>
            <a:t>* Şiddetin kabul edilir olması, hoş görüyle karşılanması , o</a:t>
          </a:r>
          <a:r>
            <a:rPr lang="en-GB" sz="2200" dirty="0" err="1" smtClean="0">
              <a:latin typeface="Calibri" panose="020F0502020204030204" pitchFamily="34" charset="0"/>
              <a:cs typeface="Lucida Sans Unicode" pitchFamily="34" charset="0"/>
            </a:rPr>
            <a:t>rganize</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şiddet</a:t>
          </a:r>
          <a:r>
            <a:rPr lang="tr-TR" sz="2200" dirty="0" smtClean="0">
              <a:latin typeface="Calibri" panose="020F0502020204030204" pitchFamily="34" charset="0"/>
              <a:cs typeface="Lucida Sans Unicode" pitchFamily="34" charset="0"/>
            </a:rPr>
            <a:t>in varlığı</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savaş</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terör</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yüksek</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suç</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oranları</a:t>
          </a:r>
          <a:r>
            <a:rPr lang="en-GB" sz="2200" dirty="0" smtClean="0">
              <a:latin typeface="Calibri" panose="020F0502020204030204" pitchFamily="34" charset="0"/>
              <a:cs typeface="Lucida Sans Unicode" pitchFamily="34" charset="0"/>
            </a:rPr>
            <a:t>)</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Pedofili</a:t>
          </a:r>
          <a:r>
            <a:rPr lang="en-GB" sz="2200" dirty="0" smtClean="0">
              <a:latin typeface="Calibri" panose="020F0502020204030204" pitchFamily="34" charset="0"/>
              <a:cs typeface="Lucida Sans Unicode" pitchFamily="34" charset="0"/>
            </a:rPr>
            <a:t> </a:t>
          </a:r>
          <a:r>
            <a:rPr lang="tr-TR" sz="2200" dirty="0" smtClean="0">
              <a:latin typeface="Calibri" panose="020F0502020204030204" pitchFamily="34" charset="0"/>
              <a:cs typeface="Lucida Sans Unicode" pitchFamily="34" charset="0"/>
            </a:rPr>
            <a:t>,</a:t>
          </a:r>
        </a:p>
        <a:p>
          <a:pPr algn="l"/>
          <a:r>
            <a:rPr lang="tr-TR" sz="2200" dirty="0" smtClean="0">
              <a:latin typeface="Calibri" panose="020F0502020204030204" pitchFamily="34" charset="0"/>
              <a:cs typeface="Lucida Sans Unicode" pitchFamily="34" charset="0"/>
            </a:rPr>
            <a:t>* K</a:t>
          </a:r>
          <a:r>
            <a:rPr lang="en-GB" sz="2200" dirty="0" err="1" smtClean="0">
              <a:latin typeface="Calibri" panose="020F0502020204030204" pitchFamily="34" charset="0"/>
              <a:cs typeface="Lucida Sans Unicode" pitchFamily="34" charset="0"/>
            </a:rPr>
            <a:t>ontrolsüz</a:t>
          </a:r>
          <a:r>
            <a:rPr lang="en-GB" sz="2200" dirty="0" smtClean="0">
              <a:latin typeface="Calibri" panose="020F0502020204030204" pitchFamily="34" charset="0"/>
              <a:cs typeface="Lucida Sans Unicode" pitchFamily="34" charset="0"/>
            </a:rPr>
            <a:t> internet</a:t>
          </a:r>
          <a:r>
            <a:rPr lang="tr-TR" sz="2200" dirty="0" smtClean="0">
              <a:latin typeface="Calibri" panose="020F0502020204030204" pitchFamily="34" charset="0"/>
              <a:cs typeface="Lucida Sans Unicode" pitchFamily="34" charset="0"/>
            </a:rPr>
            <a:t>, </a:t>
          </a:r>
        </a:p>
        <a:p>
          <a:pPr algn="l"/>
          <a:r>
            <a:rPr lang="tr-TR"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Kültürel</a:t>
          </a:r>
          <a:r>
            <a:rPr lang="en-GB" sz="2200" dirty="0" smtClean="0">
              <a:latin typeface="Calibri" panose="020F0502020204030204" pitchFamily="34" charset="0"/>
              <a:cs typeface="Lucida Sans Unicode" pitchFamily="34" charset="0"/>
            </a:rPr>
            <a:t> </a:t>
          </a:r>
          <a:r>
            <a:rPr lang="en-GB" sz="2200" dirty="0" err="1" smtClean="0">
              <a:latin typeface="Calibri" panose="020F0502020204030204" pitchFamily="34" charset="0"/>
              <a:cs typeface="Lucida Sans Unicode" pitchFamily="34" charset="0"/>
            </a:rPr>
            <a:t>normlar</a:t>
          </a:r>
          <a:r>
            <a:rPr lang="tr-TR" sz="2200" dirty="0" smtClean="0">
              <a:latin typeface="Calibri" panose="020F0502020204030204" pitchFamily="34" charset="0"/>
              <a:cs typeface="Lucida Sans Unicode" pitchFamily="34" charset="0"/>
            </a:rPr>
            <a:t>.</a:t>
          </a:r>
          <a:endParaRPr lang="tr-TR" sz="2200" b="1" u="sng" dirty="0">
            <a:latin typeface="+mn-lt"/>
          </a:endParaRPr>
        </a:p>
      </dgm:t>
    </dgm:pt>
    <dgm:pt modelId="{B7167D4D-6AE6-4ED4-A0DA-6ABF700D96BA}" type="parTrans" cxnId="{91510509-3000-4582-A241-55EEAF53AE05}">
      <dgm:prSet/>
      <dgm:spPr/>
      <dgm:t>
        <a:bodyPr/>
        <a:lstStyle/>
        <a:p>
          <a:endParaRPr lang="tr-TR"/>
        </a:p>
      </dgm:t>
    </dgm:pt>
    <dgm:pt modelId="{A3BB8E8D-9C40-4750-8C13-DE84044D2945}" type="sibTrans" cxnId="{91510509-3000-4582-A241-55EEAF53AE05}">
      <dgm:prSet/>
      <dgm:spPr/>
      <dgm:t>
        <a:bodyPr/>
        <a:lstStyle/>
        <a:p>
          <a:endParaRPr lang="tr-TR"/>
        </a:p>
      </dgm:t>
    </dgm:pt>
    <dgm:pt modelId="{5C394B83-DABA-4522-A1D2-F1CE1E6F6F79}" type="pres">
      <dgm:prSet presAssocID="{F0DD7B8E-94C4-44B3-A2C2-90A09E00E1F7}" presName="composite" presStyleCnt="0">
        <dgm:presLayoutVars>
          <dgm:chMax val="1"/>
          <dgm:dir/>
          <dgm:resizeHandles val="exact"/>
        </dgm:presLayoutVars>
      </dgm:prSet>
      <dgm:spPr/>
      <dgm:t>
        <a:bodyPr/>
        <a:lstStyle/>
        <a:p>
          <a:endParaRPr lang="tr-TR"/>
        </a:p>
      </dgm:t>
    </dgm:pt>
    <dgm:pt modelId="{DB6D2445-6A16-485D-A7CA-0F4EC3201FF8}" type="pres">
      <dgm:prSet presAssocID="{1C2B5E80-C345-457D-914C-4B10804CF61D}" presName="roof" presStyleLbl="dkBgShp" presStyleIdx="0" presStyleCnt="2" custScaleY="61691" custLinFactNeighborX="73" custLinFactNeighborY="-12618"/>
      <dgm:spPr/>
      <dgm:t>
        <a:bodyPr/>
        <a:lstStyle/>
        <a:p>
          <a:endParaRPr lang="tr-TR"/>
        </a:p>
      </dgm:t>
    </dgm:pt>
    <dgm:pt modelId="{B69C7C1A-6302-4C94-BEDA-EBDD25198B6C}" type="pres">
      <dgm:prSet presAssocID="{1C2B5E80-C345-457D-914C-4B10804CF61D}" presName="pillars" presStyleCnt="0"/>
      <dgm:spPr/>
      <dgm:t>
        <a:bodyPr/>
        <a:lstStyle/>
        <a:p>
          <a:endParaRPr lang="tr-TR"/>
        </a:p>
      </dgm:t>
    </dgm:pt>
    <dgm:pt modelId="{627ACD1D-6AB2-4E57-8CBB-AEB85C62A9F7}" type="pres">
      <dgm:prSet presAssocID="{1C2B5E80-C345-457D-914C-4B10804CF61D}" presName="pillar1" presStyleLbl="node1" presStyleIdx="0" presStyleCnt="1" custScaleY="97741" custLinFactNeighborX="73" custLinFactNeighborY="-6850">
        <dgm:presLayoutVars>
          <dgm:bulletEnabled val="1"/>
        </dgm:presLayoutVars>
      </dgm:prSet>
      <dgm:spPr/>
      <dgm:t>
        <a:bodyPr/>
        <a:lstStyle/>
        <a:p>
          <a:endParaRPr lang="tr-TR"/>
        </a:p>
      </dgm:t>
    </dgm:pt>
    <dgm:pt modelId="{F9C7154F-8942-4057-AD8D-C458A841180B}" type="pres">
      <dgm:prSet presAssocID="{1C2B5E80-C345-457D-914C-4B10804CF61D}" presName="base" presStyleLbl="dkBgShp" presStyleIdx="1" presStyleCnt="2" custFlipVert="1" custScaleY="18974"/>
      <dgm:spPr/>
      <dgm:t>
        <a:bodyPr/>
        <a:lstStyle/>
        <a:p>
          <a:endParaRPr lang="tr-TR"/>
        </a:p>
      </dgm:t>
    </dgm:pt>
  </dgm:ptLst>
  <dgm:cxnLst>
    <dgm:cxn modelId="{91510509-3000-4582-A241-55EEAF53AE05}" srcId="{1C2B5E80-C345-457D-914C-4B10804CF61D}" destId="{CC7AB3CD-FA6E-478C-BA95-188CE0E6A790}" srcOrd="0" destOrd="0" parTransId="{B7167D4D-6AE6-4ED4-A0DA-6ABF700D96BA}" sibTransId="{A3BB8E8D-9C40-4750-8C13-DE84044D2945}"/>
    <dgm:cxn modelId="{A728270B-5899-43C5-A0F2-435E8D0A14A3}" type="presOf" srcId="{F0DD7B8E-94C4-44B3-A2C2-90A09E00E1F7}" destId="{5C394B83-DABA-4522-A1D2-F1CE1E6F6F79}" srcOrd="0" destOrd="0" presId="urn:microsoft.com/office/officeart/2005/8/layout/hList3"/>
    <dgm:cxn modelId="{BD9EC485-14A6-409C-A2BD-54E53CAA3771}" type="presOf" srcId="{1C2B5E80-C345-457D-914C-4B10804CF61D}" destId="{DB6D2445-6A16-485D-A7CA-0F4EC3201FF8}" srcOrd="0" destOrd="0" presId="urn:microsoft.com/office/officeart/2005/8/layout/hList3"/>
    <dgm:cxn modelId="{CCCF895A-711E-49D3-971A-7D3213031B2F}" type="presOf" srcId="{CC7AB3CD-FA6E-478C-BA95-188CE0E6A790}" destId="{627ACD1D-6AB2-4E57-8CBB-AEB85C62A9F7}" srcOrd="0" destOrd="0" presId="urn:microsoft.com/office/officeart/2005/8/layout/hList3"/>
    <dgm:cxn modelId="{E0AEFFDC-219A-42D1-A48C-ACB6F816AE3A}" srcId="{F0DD7B8E-94C4-44B3-A2C2-90A09E00E1F7}" destId="{1C2B5E80-C345-457D-914C-4B10804CF61D}" srcOrd="0" destOrd="0" parTransId="{38DC0FED-29AE-4ED8-B07F-4820628C61F2}" sibTransId="{EFBDE935-F9CE-46F3-8174-43125718BB06}"/>
    <dgm:cxn modelId="{A2FDFCB8-D779-4B19-8004-880503468FF2}" type="presParOf" srcId="{5C394B83-DABA-4522-A1D2-F1CE1E6F6F79}" destId="{DB6D2445-6A16-485D-A7CA-0F4EC3201FF8}" srcOrd="0" destOrd="0" presId="urn:microsoft.com/office/officeart/2005/8/layout/hList3"/>
    <dgm:cxn modelId="{CA61F9CF-1E96-4602-A503-F07895B462BE}" type="presParOf" srcId="{5C394B83-DABA-4522-A1D2-F1CE1E6F6F79}" destId="{B69C7C1A-6302-4C94-BEDA-EBDD25198B6C}" srcOrd="1" destOrd="0" presId="urn:microsoft.com/office/officeart/2005/8/layout/hList3"/>
    <dgm:cxn modelId="{E9667D82-F5C4-4E6C-B8A9-EA56161F642D}" type="presParOf" srcId="{B69C7C1A-6302-4C94-BEDA-EBDD25198B6C}" destId="{627ACD1D-6AB2-4E57-8CBB-AEB85C62A9F7}" srcOrd="0" destOrd="0" presId="urn:microsoft.com/office/officeart/2005/8/layout/hList3"/>
    <dgm:cxn modelId="{86E4B2DC-4889-47B0-97CE-D5F6CDB5419A}" type="presParOf" srcId="{5C394B83-DABA-4522-A1D2-F1CE1E6F6F79}" destId="{F9C7154F-8942-4057-AD8D-C458A841180B}"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6EAA26-2309-406C-9DC0-E50495B333D7}"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tr-TR"/>
        </a:p>
      </dgm:t>
    </dgm:pt>
    <dgm:pt modelId="{7C2D4571-6B9B-45D9-9C86-8C20781F43A2}">
      <dgm:prSet custT="1"/>
      <dgm:spPr>
        <a:effectLst>
          <a:outerShdw blurRad="50800" dist="38100" dir="2700000" algn="tl" rotWithShape="0">
            <a:prstClr val="black">
              <a:alpha val="40000"/>
            </a:prstClr>
          </a:outerShdw>
        </a:effectLst>
      </dgm:spPr>
      <dgm:t>
        <a:bodyPr/>
        <a:lstStyle/>
        <a:p>
          <a:pPr rtl="0"/>
          <a:r>
            <a:rPr lang="tr-TR" sz="3200" b="1" dirty="0" smtClean="0"/>
            <a:t>Çocuk istismarcıları  </a:t>
          </a:r>
          <a:endParaRPr lang="tr-TR" sz="3200" dirty="0"/>
        </a:p>
      </dgm:t>
    </dgm:pt>
    <dgm:pt modelId="{A8A97285-B665-4DD6-9DF4-826079E7A8AB}" type="parTrans" cxnId="{D99A5EFF-B1A5-41F3-88A7-E847D10EEAE6}">
      <dgm:prSet/>
      <dgm:spPr/>
      <dgm:t>
        <a:bodyPr/>
        <a:lstStyle/>
        <a:p>
          <a:endParaRPr lang="tr-TR"/>
        </a:p>
      </dgm:t>
    </dgm:pt>
    <dgm:pt modelId="{81578F80-AF2B-4FC1-9C86-FA8E8EC63143}" type="sibTrans" cxnId="{D99A5EFF-B1A5-41F3-88A7-E847D10EEAE6}">
      <dgm:prSet/>
      <dgm:spPr/>
      <dgm:t>
        <a:bodyPr/>
        <a:lstStyle/>
        <a:p>
          <a:endParaRPr lang="tr-TR"/>
        </a:p>
      </dgm:t>
    </dgm:pt>
    <dgm:pt modelId="{98D9D4CD-5A2E-4455-925A-418439D67020}">
      <dgm:prSet/>
      <dgm:spPr>
        <a:effectLst>
          <a:outerShdw blurRad="50800" dist="38100" dir="2700000" algn="tl" rotWithShape="0">
            <a:prstClr val="black">
              <a:alpha val="40000"/>
            </a:prstClr>
          </a:outerShdw>
        </a:effectLst>
      </dgm:spPr>
      <dgm:t>
        <a:bodyPr/>
        <a:lstStyle/>
        <a:p>
          <a:pPr rtl="0"/>
          <a:r>
            <a:rPr lang="tr-TR" dirty="0" smtClean="0"/>
            <a:t>İşverenler ve diğer çocuklar olabilir.</a:t>
          </a:r>
          <a:endParaRPr lang="tr-TR" dirty="0"/>
        </a:p>
      </dgm:t>
    </dgm:pt>
    <dgm:pt modelId="{189BB528-A7F9-47F5-B632-D87F0B3D7EAD}" type="parTrans" cxnId="{B42CDB44-1BA4-45F0-84BF-D644F6F64EB1}">
      <dgm:prSet/>
      <dgm:spPr/>
      <dgm:t>
        <a:bodyPr/>
        <a:lstStyle/>
        <a:p>
          <a:endParaRPr lang="tr-TR"/>
        </a:p>
      </dgm:t>
    </dgm:pt>
    <dgm:pt modelId="{37FCA9FA-9E63-4C80-B10E-6B3F42B8DDCF}" type="sibTrans" cxnId="{B42CDB44-1BA4-45F0-84BF-D644F6F64EB1}">
      <dgm:prSet/>
      <dgm:spPr/>
      <dgm:t>
        <a:bodyPr/>
        <a:lstStyle/>
        <a:p>
          <a:endParaRPr lang="tr-TR"/>
        </a:p>
      </dgm:t>
    </dgm:pt>
    <dgm:pt modelId="{B7FE6552-E7BA-4D95-809F-613407D0C314}">
      <dgm:prSet custT="1"/>
      <dgm:spPr>
        <a:effectLst>
          <a:outerShdw blurRad="50800" dist="38100" dir="2700000" algn="tl" rotWithShape="0">
            <a:prstClr val="black">
              <a:alpha val="40000"/>
            </a:prstClr>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t>Aile bireyleri ve çocuğun bakımından sorumlu olan kişiler.</a:t>
          </a:r>
        </a:p>
        <a:p>
          <a:pPr defTabSz="622300">
            <a:lnSpc>
              <a:spcPct val="90000"/>
            </a:lnSpc>
            <a:spcBef>
              <a:spcPct val="0"/>
            </a:spcBef>
            <a:spcAft>
              <a:spcPct val="35000"/>
            </a:spcAft>
          </a:pPr>
          <a:endParaRPr lang="tr-TR" sz="1700" dirty="0"/>
        </a:p>
      </dgm:t>
    </dgm:pt>
    <dgm:pt modelId="{567E00A0-4897-48B1-96AC-D2847771A450}" type="parTrans" cxnId="{619DE5F0-E058-4A01-98DB-213C2756359D}">
      <dgm:prSet/>
      <dgm:spPr/>
      <dgm:t>
        <a:bodyPr/>
        <a:lstStyle/>
        <a:p>
          <a:endParaRPr lang="tr-TR"/>
        </a:p>
      </dgm:t>
    </dgm:pt>
    <dgm:pt modelId="{4B1B7D0D-1CCA-4E46-B268-267CDF84A483}" type="sibTrans" cxnId="{619DE5F0-E058-4A01-98DB-213C2756359D}">
      <dgm:prSet/>
      <dgm:spPr/>
      <dgm:t>
        <a:bodyPr/>
        <a:lstStyle/>
        <a:p>
          <a:endParaRPr lang="tr-TR"/>
        </a:p>
      </dgm:t>
    </dgm:pt>
    <dgm:pt modelId="{F50D78E4-2B86-42B8-AE5A-739A651C2EB6}">
      <dgm:prSet/>
      <dgm:spPr>
        <a:effectLst>
          <a:outerShdw blurRad="50800" dist="38100" dir="2700000" algn="tl" rotWithShape="0">
            <a:prstClr val="black">
              <a:alpha val="40000"/>
            </a:prstClr>
          </a:outerShdw>
        </a:effectLst>
      </dgm:spPr>
      <dgm:t>
        <a:bodyPr/>
        <a:lstStyle/>
        <a:p>
          <a:r>
            <a:rPr lang="tr-TR" dirty="0" smtClean="0"/>
            <a:t>Arkadaşlar, akrabalar, yabancılar, çocukla ilişkisi olabilen görevliler.</a:t>
          </a:r>
          <a:endParaRPr lang="tr-TR" dirty="0"/>
        </a:p>
      </dgm:t>
    </dgm:pt>
    <dgm:pt modelId="{E173A8F4-54B6-4C73-966A-8BE30D26549E}" type="parTrans" cxnId="{6313DC36-64B1-40E3-8E8C-FEC67FB316D7}">
      <dgm:prSet/>
      <dgm:spPr/>
      <dgm:t>
        <a:bodyPr/>
        <a:lstStyle/>
        <a:p>
          <a:endParaRPr lang="tr-TR"/>
        </a:p>
      </dgm:t>
    </dgm:pt>
    <dgm:pt modelId="{4E9CF07A-9B0A-4C94-8B18-E82F4F1107C9}" type="sibTrans" cxnId="{6313DC36-64B1-40E3-8E8C-FEC67FB316D7}">
      <dgm:prSet/>
      <dgm:spPr/>
      <dgm:t>
        <a:bodyPr/>
        <a:lstStyle/>
        <a:p>
          <a:endParaRPr lang="tr-TR"/>
        </a:p>
      </dgm:t>
    </dgm:pt>
    <dgm:pt modelId="{A01BEC00-7DEC-4923-AE00-AB73F5339526}" type="pres">
      <dgm:prSet presAssocID="{296EAA26-2309-406C-9DC0-E50495B333D7}" presName="Name0" presStyleCnt="0">
        <dgm:presLayoutVars>
          <dgm:dir/>
          <dgm:animLvl val="lvl"/>
          <dgm:resizeHandles val="exact"/>
        </dgm:presLayoutVars>
      </dgm:prSet>
      <dgm:spPr/>
      <dgm:t>
        <a:bodyPr/>
        <a:lstStyle/>
        <a:p>
          <a:endParaRPr lang="tr-TR"/>
        </a:p>
      </dgm:t>
    </dgm:pt>
    <dgm:pt modelId="{1BB613CF-271B-416D-9994-2AD9F98C3889}" type="pres">
      <dgm:prSet presAssocID="{98D9D4CD-5A2E-4455-925A-418439D67020}" presName="boxAndChildren" presStyleCnt="0"/>
      <dgm:spPr/>
      <dgm:t>
        <a:bodyPr/>
        <a:lstStyle/>
        <a:p>
          <a:endParaRPr lang="tr-TR"/>
        </a:p>
      </dgm:t>
    </dgm:pt>
    <dgm:pt modelId="{2EEDA4EF-B76C-4252-9FC2-6C9D9A770585}" type="pres">
      <dgm:prSet presAssocID="{98D9D4CD-5A2E-4455-925A-418439D67020}" presName="parentTextBox" presStyleLbl="node1" presStyleIdx="0" presStyleCnt="4"/>
      <dgm:spPr/>
      <dgm:t>
        <a:bodyPr/>
        <a:lstStyle/>
        <a:p>
          <a:endParaRPr lang="tr-TR"/>
        </a:p>
      </dgm:t>
    </dgm:pt>
    <dgm:pt modelId="{B06621AF-0E02-467E-889F-699ABBC1C394}" type="pres">
      <dgm:prSet presAssocID="{4E9CF07A-9B0A-4C94-8B18-E82F4F1107C9}" presName="sp" presStyleCnt="0"/>
      <dgm:spPr/>
      <dgm:t>
        <a:bodyPr/>
        <a:lstStyle/>
        <a:p>
          <a:endParaRPr lang="tr-TR"/>
        </a:p>
      </dgm:t>
    </dgm:pt>
    <dgm:pt modelId="{24CC5192-F8A5-4357-94EF-27967AC046A4}" type="pres">
      <dgm:prSet presAssocID="{F50D78E4-2B86-42B8-AE5A-739A651C2EB6}" presName="arrowAndChildren" presStyleCnt="0"/>
      <dgm:spPr/>
      <dgm:t>
        <a:bodyPr/>
        <a:lstStyle/>
        <a:p>
          <a:endParaRPr lang="tr-TR"/>
        </a:p>
      </dgm:t>
    </dgm:pt>
    <dgm:pt modelId="{95E65E97-6E16-488A-A009-A3A8BFF39AFF}" type="pres">
      <dgm:prSet presAssocID="{F50D78E4-2B86-42B8-AE5A-739A651C2EB6}" presName="parentTextArrow" presStyleLbl="node1" presStyleIdx="1" presStyleCnt="4"/>
      <dgm:spPr/>
      <dgm:t>
        <a:bodyPr/>
        <a:lstStyle/>
        <a:p>
          <a:endParaRPr lang="tr-TR"/>
        </a:p>
      </dgm:t>
    </dgm:pt>
    <dgm:pt modelId="{9E773AB6-0A91-41C6-8D91-7B9681ABCA6C}" type="pres">
      <dgm:prSet presAssocID="{4B1B7D0D-1CCA-4E46-B268-267CDF84A483}" presName="sp" presStyleCnt="0"/>
      <dgm:spPr/>
      <dgm:t>
        <a:bodyPr/>
        <a:lstStyle/>
        <a:p>
          <a:endParaRPr lang="tr-TR"/>
        </a:p>
      </dgm:t>
    </dgm:pt>
    <dgm:pt modelId="{186F5DE9-1272-4F80-AC17-435B4E36478C}" type="pres">
      <dgm:prSet presAssocID="{B7FE6552-E7BA-4D95-809F-613407D0C314}" presName="arrowAndChildren" presStyleCnt="0"/>
      <dgm:spPr/>
      <dgm:t>
        <a:bodyPr/>
        <a:lstStyle/>
        <a:p>
          <a:endParaRPr lang="tr-TR"/>
        </a:p>
      </dgm:t>
    </dgm:pt>
    <dgm:pt modelId="{1FE46909-2890-44D2-B9CE-DD1C6C081BF0}" type="pres">
      <dgm:prSet presAssocID="{B7FE6552-E7BA-4D95-809F-613407D0C314}" presName="parentTextArrow" presStyleLbl="node1" presStyleIdx="2" presStyleCnt="4"/>
      <dgm:spPr/>
      <dgm:t>
        <a:bodyPr/>
        <a:lstStyle/>
        <a:p>
          <a:endParaRPr lang="tr-TR"/>
        </a:p>
      </dgm:t>
    </dgm:pt>
    <dgm:pt modelId="{A92F3FD9-88E7-4A0C-BD86-43FCE6BCCBBE}" type="pres">
      <dgm:prSet presAssocID="{81578F80-AF2B-4FC1-9C86-FA8E8EC63143}" presName="sp" presStyleCnt="0"/>
      <dgm:spPr/>
      <dgm:t>
        <a:bodyPr/>
        <a:lstStyle/>
        <a:p>
          <a:endParaRPr lang="tr-TR"/>
        </a:p>
      </dgm:t>
    </dgm:pt>
    <dgm:pt modelId="{D4FB3436-C86E-4102-9BF7-69D9A2DF834D}" type="pres">
      <dgm:prSet presAssocID="{7C2D4571-6B9B-45D9-9C86-8C20781F43A2}" presName="arrowAndChildren" presStyleCnt="0"/>
      <dgm:spPr/>
      <dgm:t>
        <a:bodyPr/>
        <a:lstStyle/>
        <a:p>
          <a:endParaRPr lang="tr-TR"/>
        </a:p>
      </dgm:t>
    </dgm:pt>
    <dgm:pt modelId="{F7316071-428F-40E1-BC77-F8FFF4CF90E0}" type="pres">
      <dgm:prSet presAssocID="{7C2D4571-6B9B-45D9-9C86-8C20781F43A2}" presName="parentTextArrow" presStyleLbl="node1" presStyleIdx="3" presStyleCnt="4"/>
      <dgm:spPr/>
      <dgm:t>
        <a:bodyPr/>
        <a:lstStyle/>
        <a:p>
          <a:endParaRPr lang="tr-TR"/>
        </a:p>
      </dgm:t>
    </dgm:pt>
  </dgm:ptLst>
  <dgm:cxnLst>
    <dgm:cxn modelId="{B42CDB44-1BA4-45F0-84BF-D644F6F64EB1}" srcId="{296EAA26-2309-406C-9DC0-E50495B333D7}" destId="{98D9D4CD-5A2E-4455-925A-418439D67020}" srcOrd="3" destOrd="0" parTransId="{189BB528-A7F9-47F5-B632-D87F0B3D7EAD}" sibTransId="{37FCA9FA-9E63-4C80-B10E-6B3F42B8DDCF}"/>
    <dgm:cxn modelId="{6313DC36-64B1-40E3-8E8C-FEC67FB316D7}" srcId="{296EAA26-2309-406C-9DC0-E50495B333D7}" destId="{F50D78E4-2B86-42B8-AE5A-739A651C2EB6}" srcOrd="2" destOrd="0" parTransId="{E173A8F4-54B6-4C73-966A-8BE30D26549E}" sibTransId="{4E9CF07A-9B0A-4C94-8B18-E82F4F1107C9}"/>
    <dgm:cxn modelId="{A08CA983-83E7-49ED-89C7-BBDF60297627}" type="presOf" srcId="{F50D78E4-2B86-42B8-AE5A-739A651C2EB6}" destId="{95E65E97-6E16-488A-A009-A3A8BFF39AFF}" srcOrd="0" destOrd="0" presId="urn:microsoft.com/office/officeart/2005/8/layout/process4"/>
    <dgm:cxn modelId="{619DE5F0-E058-4A01-98DB-213C2756359D}" srcId="{296EAA26-2309-406C-9DC0-E50495B333D7}" destId="{B7FE6552-E7BA-4D95-809F-613407D0C314}" srcOrd="1" destOrd="0" parTransId="{567E00A0-4897-48B1-96AC-D2847771A450}" sibTransId="{4B1B7D0D-1CCA-4E46-B268-267CDF84A483}"/>
    <dgm:cxn modelId="{D99A5EFF-B1A5-41F3-88A7-E847D10EEAE6}" srcId="{296EAA26-2309-406C-9DC0-E50495B333D7}" destId="{7C2D4571-6B9B-45D9-9C86-8C20781F43A2}" srcOrd="0" destOrd="0" parTransId="{A8A97285-B665-4DD6-9DF4-826079E7A8AB}" sibTransId="{81578F80-AF2B-4FC1-9C86-FA8E8EC63143}"/>
    <dgm:cxn modelId="{36CAB93D-BB33-418F-B428-EBEC12B911EB}" type="presOf" srcId="{98D9D4CD-5A2E-4455-925A-418439D67020}" destId="{2EEDA4EF-B76C-4252-9FC2-6C9D9A770585}" srcOrd="0" destOrd="0" presId="urn:microsoft.com/office/officeart/2005/8/layout/process4"/>
    <dgm:cxn modelId="{734F3F42-E722-41A2-BA14-46E4EF76DF33}" type="presOf" srcId="{B7FE6552-E7BA-4D95-809F-613407D0C314}" destId="{1FE46909-2890-44D2-B9CE-DD1C6C081BF0}" srcOrd="0" destOrd="0" presId="urn:microsoft.com/office/officeart/2005/8/layout/process4"/>
    <dgm:cxn modelId="{48BD1BD4-150B-4881-9926-778BB2C51E90}" type="presOf" srcId="{296EAA26-2309-406C-9DC0-E50495B333D7}" destId="{A01BEC00-7DEC-4923-AE00-AB73F5339526}" srcOrd="0" destOrd="0" presId="urn:microsoft.com/office/officeart/2005/8/layout/process4"/>
    <dgm:cxn modelId="{82125C4A-7456-480D-A979-554DD62FD5A3}" type="presOf" srcId="{7C2D4571-6B9B-45D9-9C86-8C20781F43A2}" destId="{F7316071-428F-40E1-BC77-F8FFF4CF90E0}" srcOrd="0" destOrd="0" presId="urn:microsoft.com/office/officeart/2005/8/layout/process4"/>
    <dgm:cxn modelId="{290A6205-2C72-4AD7-A1A2-8B1C5B9C31B1}" type="presParOf" srcId="{A01BEC00-7DEC-4923-AE00-AB73F5339526}" destId="{1BB613CF-271B-416D-9994-2AD9F98C3889}" srcOrd="0" destOrd="0" presId="urn:microsoft.com/office/officeart/2005/8/layout/process4"/>
    <dgm:cxn modelId="{9715D1BF-6459-41DF-8CF8-E4235A654394}" type="presParOf" srcId="{1BB613CF-271B-416D-9994-2AD9F98C3889}" destId="{2EEDA4EF-B76C-4252-9FC2-6C9D9A770585}" srcOrd="0" destOrd="0" presId="urn:microsoft.com/office/officeart/2005/8/layout/process4"/>
    <dgm:cxn modelId="{91898F8B-9E89-47BC-BD2F-658493D89324}" type="presParOf" srcId="{A01BEC00-7DEC-4923-AE00-AB73F5339526}" destId="{B06621AF-0E02-467E-889F-699ABBC1C394}" srcOrd="1" destOrd="0" presId="urn:microsoft.com/office/officeart/2005/8/layout/process4"/>
    <dgm:cxn modelId="{542D6619-1127-43D5-9F99-7B497CD11611}" type="presParOf" srcId="{A01BEC00-7DEC-4923-AE00-AB73F5339526}" destId="{24CC5192-F8A5-4357-94EF-27967AC046A4}" srcOrd="2" destOrd="0" presId="urn:microsoft.com/office/officeart/2005/8/layout/process4"/>
    <dgm:cxn modelId="{FFFC1CE0-C627-4A74-A39E-5A333285204D}" type="presParOf" srcId="{24CC5192-F8A5-4357-94EF-27967AC046A4}" destId="{95E65E97-6E16-488A-A009-A3A8BFF39AFF}" srcOrd="0" destOrd="0" presId="urn:microsoft.com/office/officeart/2005/8/layout/process4"/>
    <dgm:cxn modelId="{EE024E0F-0C15-4DDD-ADF7-592BB65FC779}" type="presParOf" srcId="{A01BEC00-7DEC-4923-AE00-AB73F5339526}" destId="{9E773AB6-0A91-41C6-8D91-7B9681ABCA6C}" srcOrd="3" destOrd="0" presId="urn:microsoft.com/office/officeart/2005/8/layout/process4"/>
    <dgm:cxn modelId="{129D73C6-1FF6-43C5-B22A-A8C1A60206B7}" type="presParOf" srcId="{A01BEC00-7DEC-4923-AE00-AB73F5339526}" destId="{186F5DE9-1272-4F80-AC17-435B4E36478C}" srcOrd="4" destOrd="0" presId="urn:microsoft.com/office/officeart/2005/8/layout/process4"/>
    <dgm:cxn modelId="{DA25AD89-1B95-402F-ADBD-A95C55810307}" type="presParOf" srcId="{186F5DE9-1272-4F80-AC17-435B4E36478C}" destId="{1FE46909-2890-44D2-B9CE-DD1C6C081BF0}" srcOrd="0" destOrd="0" presId="urn:microsoft.com/office/officeart/2005/8/layout/process4"/>
    <dgm:cxn modelId="{01374F20-72D2-40D0-B434-CBD1C8D424C4}" type="presParOf" srcId="{A01BEC00-7DEC-4923-AE00-AB73F5339526}" destId="{A92F3FD9-88E7-4A0C-BD86-43FCE6BCCBBE}" srcOrd="5" destOrd="0" presId="urn:microsoft.com/office/officeart/2005/8/layout/process4"/>
    <dgm:cxn modelId="{01EDCB8E-6178-4380-9E6C-93BC23F14103}" type="presParOf" srcId="{A01BEC00-7DEC-4923-AE00-AB73F5339526}" destId="{D4FB3436-C86E-4102-9BF7-69D9A2DF834D}" srcOrd="6" destOrd="0" presId="urn:microsoft.com/office/officeart/2005/8/layout/process4"/>
    <dgm:cxn modelId="{8665F596-374D-4617-8B46-F763E02C877C}" type="presParOf" srcId="{D4FB3436-C86E-4102-9BF7-69D9A2DF834D}" destId="{F7316071-428F-40E1-BC77-F8FFF4CF90E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B02E3D-94C5-4752-B353-92DA474CDA3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tr-TR"/>
        </a:p>
      </dgm:t>
    </dgm:pt>
    <dgm:pt modelId="{E34CF6DF-6C18-4C47-AD02-3F211D0C528D}">
      <dgm:prSet phldrT="[Metin]"/>
      <dgm:spPr/>
      <dgm:t>
        <a:bodyPr/>
        <a:lstStyle/>
        <a:p>
          <a:r>
            <a:rPr lang="en-GB" altLang="tr-TR" b="1" dirty="0" err="1" smtClean="0">
              <a:latin typeface="Calibri" panose="020F0502020204030204" pitchFamily="34" charset="0"/>
            </a:rPr>
            <a:t>Fiziksel</a:t>
          </a:r>
          <a:r>
            <a:rPr lang="en-GB" altLang="tr-TR" b="1" dirty="0" smtClean="0">
              <a:latin typeface="Calibri" panose="020F0502020204030204" pitchFamily="34" charset="0"/>
            </a:rPr>
            <a:t> </a:t>
          </a:r>
          <a:r>
            <a:rPr lang="en-GB" altLang="tr-TR" b="1" dirty="0" err="1" smtClean="0">
              <a:latin typeface="Calibri" panose="020F0502020204030204" pitchFamily="34" charset="0"/>
            </a:rPr>
            <a:t>istismar</a:t>
          </a:r>
          <a:endParaRPr lang="tr-TR" dirty="0"/>
        </a:p>
      </dgm:t>
    </dgm:pt>
    <dgm:pt modelId="{E631538A-DC19-44D6-B574-D08E41074C94}" type="parTrans" cxnId="{EBA0EA71-FEC3-4158-86D1-BFF10A6526D7}">
      <dgm:prSet/>
      <dgm:spPr/>
      <dgm:t>
        <a:bodyPr/>
        <a:lstStyle/>
        <a:p>
          <a:endParaRPr lang="tr-TR"/>
        </a:p>
      </dgm:t>
    </dgm:pt>
    <dgm:pt modelId="{ED609298-5FFB-4D5B-AF39-6AC8DC83B1F5}" type="sibTrans" cxnId="{EBA0EA71-FEC3-4158-86D1-BFF10A6526D7}">
      <dgm:prSet/>
      <dgm:spPr/>
      <dgm:t>
        <a:bodyPr/>
        <a:lstStyle/>
        <a:p>
          <a:endParaRPr lang="tr-TR"/>
        </a:p>
      </dgm:t>
    </dgm:pt>
    <dgm:pt modelId="{FFEA035D-C47A-413F-982B-D74C239C607E}">
      <dgm:prSet/>
      <dgm:spPr/>
      <dgm:t>
        <a:bodyPr/>
        <a:lstStyle/>
        <a:p>
          <a:r>
            <a:rPr lang="en-GB" altLang="tr-TR" b="1" dirty="0" err="1" smtClean="0">
              <a:latin typeface="Calibri" panose="020F0502020204030204" pitchFamily="34" charset="0"/>
            </a:rPr>
            <a:t>Duygusal</a:t>
          </a:r>
          <a:r>
            <a:rPr lang="en-GB" altLang="tr-TR" b="1" dirty="0" smtClean="0">
              <a:latin typeface="Calibri" panose="020F0502020204030204" pitchFamily="34" charset="0"/>
            </a:rPr>
            <a:t> </a:t>
          </a:r>
          <a:r>
            <a:rPr lang="en-GB" altLang="tr-TR" b="1" dirty="0" err="1" smtClean="0">
              <a:latin typeface="Calibri" panose="020F0502020204030204" pitchFamily="34" charset="0"/>
            </a:rPr>
            <a:t>istismar</a:t>
          </a:r>
          <a:endParaRPr lang="en-GB" altLang="tr-TR" b="1" dirty="0" smtClean="0">
            <a:latin typeface="Calibri" panose="020F0502020204030204" pitchFamily="34" charset="0"/>
          </a:endParaRPr>
        </a:p>
      </dgm:t>
    </dgm:pt>
    <dgm:pt modelId="{78C79924-45B5-440C-8FAF-4AA1853FF9B7}" type="parTrans" cxnId="{03065849-C23A-422A-944A-05EBFFB61D78}">
      <dgm:prSet/>
      <dgm:spPr/>
      <dgm:t>
        <a:bodyPr/>
        <a:lstStyle/>
        <a:p>
          <a:endParaRPr lang="tr-TR"/>
        </a:p>
      </dgm:t>
    </dgm:pt>
    <dgm:pt modelId="{49518AEF-3ABB-4CE2-AF63-B6E6143856A4}" type="sibTrans" cxnId="{03065849-C23A-422A-944A-05EBFFB61D78}">
      <dgm:prSet/>
      <dgm:spPr/>
      <dgm:t>
        <a:bodyPr/>
        <a:lstStyle/>
        <a:p>
          <a:endParaRPr lang="tr-TR"/>
        </a:p>
      </dgm:t>
    </dgm:pt>
    <dgm:pt modelId="{6A380D45-FF9C-42FB-9A37-C9D651C6548A}">
      <dgm:prSet/>
      <dgm:spPr/>
      <dgm:t>
        <a:bodyPr/>
        <a:lstStyle/>
        <a:p>
          <a:r>
            <a:rPr lang="en-GB" altLang="tr-TR" b="1" smtClean="0">
              <a:latin typeface="Calibri" panose="020F0502020204030204" pitchFamily="34" charset="0"/>
            </a:rPr>
            <a:t>Ekonomik istismar</a:t>
          </a:r>
          <a:endParaRPr lang="en-GB" altLang="tr-TR" b="1" dirty="0" smtClean="0">
            <a:latin typeface="Calibri" panose="020F0502020204030204" pitchFamily="34" charset="0"/>
          </a:endParaRPr>
        </a:p>
      </dgm:t>
    </dgm:pt>
    <dgm:pt modelId="{D328A817-3A54-4FF3-A5D3-E18C314CDF14}" type="parTrans" cxnId="{F298DCA2-75E3-4D34-867F-70CE0FAC14EC}">
      <dgm:prSet/>
      <dgm:spPr/>
      <dgm:t>
        <a:bodyPr/>
        <a:lstStyle/>
        <a:p>
          <a:endParaRPr lang="tr-TR"/>
        </a:p>
      </dgm:t>
    </dgm:pt>
    <dgm:pt modelId="{1A8AA25B-D17B-48FA-9010-59385526F153}" type="sibTrans" cxnId="{F298DCA2-75E3-4D34-867F-70CE0FAC14EC}">
      <dgm:prSet/>
      <dgm:spPr/>
      <dgm:t>
        <a:bodyPr/>
        <a:lstStyle/>
        <a:p>
          <a:endParaRPr lang="tr-TR"/>
        </a:p>
      </dgm:t>
    </dgm:pt>
    <dgm:pt modelId="{884860D4-ED5A-4A6E-882D-62EC9A8301AC}">
      <dgm:prSet/>
      <dgm:spPr/>
      <dgm:t>
        <a:bodyPr/>
        <a:lstStyle/>
        <a:p>
          <a:r>
            <a:rPr lang="en-GB" altLang="tr-TR" b="1" smtClean="0">
              <a:latin typeface="Calibri" panose="020F0502020204030204" pitchFamily="34" charset="0"/>
            </a:rPr>
            <a:t>Cinsel istismar</a:t>
          </a:r>
          <a:endParaRPr lang="en-GB" altLang="tr-TR" b="1" dirty="0" smtClean="0">
            <a:latin typeface="Calibri" panose="020F0502020204030204" pitchFamily="34" charset="0"/>
          </a:endParaRPr>
        </a:p>
      </dgm:t>
    </dgm:pt>
    <dgm:pt modelId="{DD49F5AA-00B4-4F58-B550-823A8351585D}" type="parTrans" cxnId="{099D8E16-55C4-428A-B963-37D9C8A28985}">
      <dgm:prSet/>
      <dgm:spPr/>
      <dgm:t>
        <a:bodyPr/>
        <a:lstStyle/>
        <a:p>
          <a:endParaRPr lang="tr-TR"/>
        </a:p>
      </dgm:t>
    </dgm:pt>
    <dgm:pt modelId="{9213F50F-483A-40D5-9CD0-D0548F20206D}" type="sibTrans" cxnId="{099D8E16-55C4-428A-B963-37D9C8A28985}">
      <dgm:prSet/>
      <dgm:spPr/>
      <dgm:t>
        <a:bodyPr/>
        <a:lstStyle/>
        <a:p>
          <a:endParaRPr lang="tr-TR"/>
        </a:p>
      </dgm:t>
    </dgm:pt>
    <dgm:pt modelId="{5E6C36FB-795A-4E51-9499-784E0C299A41}" type="pres">
      <dgm:prSet presAssocID="{A7B02E3D-94C5-4752-B353-92DA474CDA36}" presName="Name0" presStyleCnt="0">
        <dgm:presLayoutVars>
          <dgm:chMax val="7"/>
          <dgm:chPref val="7"/>
          <dgm:dir/>
        </dgm:presLayoutVars>
      </dgm:prSet>
      <dgm:spPr/>
      <dgm:t>
        <a:bodyPr/>
        <a:lstStyle/>
        <a:p>
          <a:endParaRPr lang="tr-TR"/>
        </a:p>
      </dgm:t>
    </dgm:pt>
    <dgm:pt modelId="{2A9005B8-7E73-4578-9872-BFD1C0ADCCBD}" type="pres">
      <dgm:prSet presAssocID="{A7B02E3D-94C5-4752-B353-92DA474CDA36}" presName="Name1" presStyleCnt="0"/>
      <dgm:spPr/>
    </dgm:pt>
    <dgm:pt modelId="{6DBFE56C-371B-4E90-8AF9-CBB19029C143}" type="pres">
      <dgm:prSet presAssocID="{A7B02E3D-94C5-4752-B353-92DA474CDA36}" presName="cycle" presStyleCnt="0"/>
      <dgm:spPr/>
    </dgm:pt>
    <dgm:pt modelId="{94F1937F-185F-4AC2-A0A0-EE61900F3FD3}" type="pres">
      <dgm:prSet presAssocID="{A7B02E3D-94C5-4752-B353-92DA474CDA36}" presName="srcNode" presStyleLbl="node1" presStyleIdx="0" presStyleCnt="4"/>
      <dgm:spPr/>
    </dgm:pt>
    <dgm:pt modelId="{9986B8B4-D4F9-432C-B0D7-4C4104944512}" type="pres">
      <dgm:prSet presAssocID="{A7B02E3D-94C5-4752-B353-92DA474CDA36}" presName="conn" presStyleLbl="parChTrans1D2" presStyleIdx="0" presStyleCnt="1"/>
      <dgm:spPr/>
      <dgm:t>
        <a:bodyPr/>
        <a:lstStyle/>
        <a:p>
          <a:endParaRPr lang="tr-TR"/>
        </a:p>
      </dgm:t>
    </dgm:pt>
    <dgm:pt modelId="{DE9726E2-6166-4375-A771-A6121D189EAE}" type="pres">
      <dgm:prSet presAssocID="{A7B02E3D-94C5-4752-B353-92DA474CDA36}" presName="extraNode" presStyleLbl="node1" presStyleIdx="0" presStyleCnt="4"/>
      <dgm:spPr/>
    </dgm:pt>
    <dgm:pt modelId="{8E7FDF45-081E-4792-B2F5-9988EAA85536}" type="pres">
      <dgm:prSet presAssocID="{A7B02E3D-94C5-4752-B353-92DA474CDA36}" presName="dstNode" presStyleLbl="node1" presStyleIdx="0" presStyleCnt="4"/>
      <dgm:spPr/>
    </dgm:pt>
    <dgm:pt modelId="{4ED5710C-A76C-4EC7-85C5-01B7FBF210C3}" type="pres">
      <dgm:prSet presAssocID="{E34CF6DF-6C18-4C47-AD02-3F211D0C528D}" presName="text_1" presStyleLbl="node1" presStyleIdx="0" presStyleCnt="4">
        <dgm:presLayoutVars>
          <dgm:bulletEnabled val="1"/>
        </dgm:presLayoutVars>
      </dgm:prSet>
      <dgm:spPr/>
      <dgm:t>
        <a:bodyPr/>
        <a:lstStyle/>
        <a:p>
          <a:endParaRPr lang="tr-TR"/>
        </a:p>
      </dgm:t>
    </dgm:pt>
    <dgm:pt modelId="{BC3661AE-387C-40C9-96DC-776053A3DE1B}" type="pres">
      <dgm:prSet presAssocID="{E34CF6DF-6C18-4C47-AD02-3F211D0C528D}" presName="accent_1" presStyleCnt="0"/>
      <dgm:spPr/>
    </dgm:pt>
    <dgm:pt modelId="{ED464133-853C-4B7D-B22B-56856C549DF8}" type="pres">
      <dgm:prSet presAssocID="{E34CF6DF-6C18-4C47-AD02-3F211D0C528D}" presName="accentRepeatNode" presStyleLbl="solidFgAcc1" presStyleIdx="0" presStyleCnt="4"/>
      <dgm:spPr/>
    </dgm:pt>
    <dgm:pt modelId="{D91FBC51-F024-4E5F-BFDB-DBB7ECBA5442}" type="pres">
      <dgm:prSet presAssocID="{FFEA035D-C47A-413F-982B-D74C239C607E}" presName="text_2" presStyleLbl="node1" presStyleIdx="1" presStyleCnt="4">
        <dgm:presLayoutVars>
          <dgm:bulletEnabled val="1"/>
        </dgm:presLayoutVars>
      </dgm:prSet>
      <dgm:spPr/>
      <dgm:t>
        <a:bodyPr/>
        <a:lstStyle/>
        <a:p>
          <a:endParaRPr lang="tr-TR"/>
        </a:p>
      </dgm:t>
    </dgm:pt>
    <dgm:pt modelId="{B217BAB7-2974-4AC7-803F-1624C31D854E}" type="pres">
      <dgm:prSet presAssocID="{FFEA035D-C47A-413F-982B-D74C239C607E}" presName="accent_2" presStyleCnt="0"/>
      <dgm:spPr/>
    </dgm:pt>
    <dgm:pt modelId="{D42BBB96-7FC7-4655-B76E-C836F5DF8253}" type="pres">
      <dgm:prSet presAssocID="{FFEA035D-C47A-413F-982B-D74C239C607E}" presName="accentRepeatNode" presStyleLbl="solidFgAcc1" presStyleIdx="1" presStyleCnt="4"/>
      <dgm:spPr/>
    </dgm:pt>
    <dgm:pt modelId="{FCE94834-35B8-44AF-A0E7-EF2FA2B1C397}" type="pres">
      <dgm:prSet presAssocID="{6A380D45-FF9C-42FB-9A37-C9D651C6548A}" presName="text_3" presStyleLbl="node1" presStyleIdx="2" presStyleCnt="4">
        <dgm:presLayoutVars>
          <dgm:bulletEnabled val="1"/>
        </dgm:presLayoutVars>
      </dgm:prSet>
      <dgm:spPr/>
      <dgm:t>
        <a:bodyPr/>
        <a:lstStyle/>
        <a:p>
          <a:endParaRPr lang="tr-TR"/>
        </a:p>
      </dgm:t>
    </dgm:pt>
    <dgm:pt modelId="{A0A44EE5-2A48-4E04-A2B4-56873D3C2E89}" type="pres">
      <dgm:prSet presAssocID="{6A380D45-FF9C-42FB-9A37-C9D651C6548A}" presName="accent_3" presStyleCnt="0"/>
      <dgm:spPr/>
    </dgm:pt>
    <dgm:pt modelId="{B8CDBC5D-CE43-4697-8E43-8261404D0254}" type="pres">
      <dgm:prSet presAssocID="{6A380D45-FF9C-42FB-9A37-C9D651C6548A}" presName="accentRepeatNode" presStyleLbl="solidFgAcc1" presStyleIdx="2" presStyleCnt="4"/>
      <dgm:spPr/>
    </dgm:pt>
    <dgm:pt modelId="{4D66F728-231E-432B-B026-59CDC8B2CA69}" type="pres">
      <dgm:prSet presAssocID="{884860D4-ED5A-4A6E-882D-62EC9A8301AC}" presName="text_4" presStyleLbl="node1" presStyleIdx="3" presStyleCnt="4">
        <dgm:presLayoutVars>
          <dgm:bulletEnabled val="1"/>
        </dgm:presLayoutVars>
      </dgm:prSet>
      <dgm:spPr/>
      <dgm:t>
        <a:bodyPr/>
        <a:lstStyle/>
        <a:p>
          <a:endParaRPr lang="tr-TR"/>
        </a:p>
      </dgm:t>
    </dgm:pt>
    <dgm:pt modelId="{869AEEDD-E794-4727-97BF-1E451E48C369}" type="pres">
      <dgm:prSet presAssocID="{884860D4-ED5A-4A6E-882D-62EC9A8301AC}" presName="accent_4" presStyleCnt="0"/>
      <dgm:spPr/>
    </dgm:pt>
    <dgm:pt modelId="{3DA7F8E0-9415-45CF-AA12-BFF7E895912F}" type="pres">
      <dgm:prSet presAssocID="{884860D4-ED5A-4A6E-882D-62EC9A8301AC}" presName="accentRepeatNode" presStyleLbl="solidFgAcc1" presStyleIdx="3" presStyleCnt="4"/>
      <dgm:spPr/>
    </dgm:pt>
  </dgm:ptLst>
  <dgm:cxnLst>
    <dgm:cxn modelId="{DE06E0E9-7F4D-42D2-9A5B-1FDB3A1A0321}" type="presOf" srcId="{ED609298-5FFB-4D5B-AF39-6AC8DC83B1F5}" destId="{9986B8B4-D4F9-432C-B0D7-4C4104944512}" srcOrd="0" destOrd="0" presId="urn:microsoft.com/office/officeart/2008/layout/VerticalCurvedList"/>
    <dgm:cxn modelId="{9A12F3F1-C340-4F71-9DA2-740FC3E60DF9}" type="presOf" srcId="{884860D4-ED5A-4A6E-882D-62EC9A8301AC}" destId="{4D66F728-231E-432B-B026-59CDC8B2CA69}" srcOrd="0" destOrd="0" presId="urn:microsoft.com/office/officeart/2008/layout/VerticalCurvedList"/>
    <dgm:cxn modelId="{03065849-C23A-422A-944A-05EBFFB61D78}" srcId="{A7B02E3D-94C5-4752-B353-92DA474CDA36}" destId="{FFEA035D-C47A-413F-982B-D74C239C607E}" srcOrd="1" destOrd="0" parTransId="{78C79924-45B5-440C-8FAF-4AA1853FF9B7}" sibTransId="{49518AEF-3ABB-4CE2-AF63-B6E6143856A4}"/>
    <dgm:cxn modelId="{24E820E1-8112-4651-A256-3DA4A77D753B}" type="presOf" srcId="{6A380D45-FF9C-42FB-9A37-C9D651C6548A}" destId="{FCE94834-35B8-44AF-A0E7-EF2FA2B1C397}" srcOrd="0" destOrd="0" presId="urn:microsoft.com/office/officeart/2008/layout/VerticalCurvedList"/>
    <dgm:cxn modelId="{F298DCA2-75E3-4D34-867F-70CE0FAC14EC}" srcId="{A7B02E3D-94C5-4752-B353-92DA474CDA36}" destId="{6A380D45-FF9C-42FB-9A37-C9D651C6548A}" srcOrd="2" destOrd="0" parTransId="{D328A817-3A54-4FF3-A5D3-E18C314CDF14}" sibTransId="{1A8AA25B-D17B-48FA-9010-59385526F153}"/>
    <dgm:cxn modelId="{AEB8F940-B62B-4E86-AC71-92CDA26398AB}" type="presOf" srcId="{E34CF6DF-6C18-4C47-AD02-3F211D0C528D}" destId="{4ED5710C-A76C-4EC7-85C5-01B7FBF210C3}" srcOrd="0" destOrd="0" presId="urn:microsoft.com/office/officeart/2008/layout/VerticalCurvedList"/>
    <dgm:cxn modelId="{099D8E16-55C4-428A-B963-37D9C8A28985}" srcId="{A7B02E3D-94C5-4752-B353-92DA474CDA36}" destId="{884860D4-ED5A-4A6E-882D-62EC9A8301AC}" srcOrd="3" destOrd="0" parTransId="{DD49F5AA-00B4-4F58-B550-823A8351585D}" sibTransId="{9213F50F-483A-40D5-9CD0-D0548F20206D}"/>
    <dgm:cxn modelId="{5ACA8079-C116-4B60-BF05-3C55E787C8CF}" type="presOf" srcId="{FFEA035D-C47A-413F-982B-D74C239C607E}" destId="{D91FBC51-F024-4E5F-BFDB-DBB7ECBA5442}" srcOrd="0" destOrd="0" presId="urn:microsoft.com/office/officeart/2008/layout/VerticalCurvedList"/>
    <dgm:cxn modelId="{21858CDF-5EC9-4D08-8724-0475AED1C73E}" type="presOf" srcId="{A7B02E3D-94C5-4752-B353-92DA474CDA36}" destId="{5E6C36FB-795A-4E51-9499-784E0C299A41}" srcOrd="0" destOrd="0" presId="urn:microsoft.com/office/officeart/2008/layout/VerticalCurvedList"/>
    <dgm:cxn modelId="{EBA0EA71-FEC3-4158-86D1-BFF10A6526D7}" srcId="{A7B02E3D-94C5-4752-B353-92DA474CDA36}" destId="{E34CF6DF-6C18-4C47-AD02-3F211D0C528D}" srcOrd="0" destOrd="0" parTransId="{E631538A-DC19-44D6-B574-D08E41074C94}" sibTransId="{ED609298-5FFB-4D5B-AF39-6AC8DC83B1F5}"/>
    <dgm:cxn modelId="{65E5BF14-B8C4-45C6-9878-9D331751D5EF}" type="presParOf" srcId="{5E6C36FB-795A-4E51-9499-784E0C299A41}" destId="{2A9005B8-7E73-4578-9872-BFD1C0ADCCBD}" srcOrd="0" destOrd="0" presId="urn:microsoft.com/office/officeart/2008/layout/VerticalCurvedList"/>
    <dgm:cxn modelId="{04F5B3E9-E019-485B-8297-FA0378ECB662}" type="presParOf" srcId="{2A9005B8-7E73-4578-9872-BFD1C0ADCCBD}" destId="{6DBFE56C-371B-4E90-8AF9-CBB19029C143}" srcOrd="0" destOrd="0" presId="urn:microsoft.com/office/officeart/2008/layout/VerticalCurvedList"/>
    <dgm:cxn modelId="{24E85DAA-C616-416A-BB25-B70EABF1F707}" type="presParOf" srcId="{6DBFE56C-371B-4E90-8AF9-CBB19029C143}" destId="{94F1937F-185F-4AC2-A0A0-EE61900F3FD3}" srcOrd="0" destOrd="0" presId="urn:microsoft.com/office/officeart/2008/layout/VerticalCurvedList"/>
    <dgm:cxn modelId="{93D2AA1F-C583-4E84-8154-765B30992F24}" type="presParOf" srcId="{6DBFE56C-371B-4E90-8AF9-CBB19029C143}" destId="{9986B8B4-D4F9-432C-B0D7-4C4104944512}" srcOrd="1" destOrd="0" presId="urn:microsoft.com/office/officeart/2008/layout/VerticalCurvedList"/>
    <dgm:cxn modelId="{5275D42A-3D15-43BC-BBC8-2FA9A1400D1B}" type="presParOf" srcId="{6DBFE56C-371B-4E90-8AF9-CBB19029C143}" destId="{DE9726E2-6166-4375-A771-A6121D189EAE}" srcOrd="2" destOrd="0" presId="urn:microsoft.com/office/officeart/2008/layout/VerticalCurvedList"/>
    <dgm:cxn modelId="{C44CA5A9-BA49-4643-A59C-A1EA50D93C1B}" type="presParOf" srcId="{6DBFE56C-371B-4E90-8AF9-CBB19029C143}" destId="{8E7FDF45-081E-4792-B2F5-9988EAA85536}" srcOrd="3" destOrd="0" presId="urn:microsoft.com/office/officeart/2008/layout/VerticalCurvedList"/>
    <dgm:cxn modelId="{E614CA1A-ADCF-44FB-906A-C1DFEC43EC0C}" type="presParOf" srcId="{2A9005B8-7E73-4578-9872-BFD1C0ADCCBD}" destId="{4ED5710C-A76C-4EC7-85C5-01B7FBF210C3}" srcOrd="1" destOrd="0" presId="urn:microsoft.com/office/officeart/2008/layout/VerticalCurvedList"/>
    <dgm:cxn modelId="{23053316-30DE-4516-890A-26FD8CC4700A}" type="presParOf" srcId="{2A9005B8-7E73-4578-9872-BFD1C0ADCCBD}" destId="{BC3661AE-387C-40C9-96DC-776053A3DE1B}" srcOrd="2" destOrd="0" presId="urn:microsoft.com/office/officeart/2008/layout/VerticalCurvedList"/>
    <dgm:cxn modelId="{CDCF8ABF-96C5-411D-8DC2-3233C0B56EB1}" type="presParOf" srcId="{BC3661AE-387C-40C9-96DC-776053A3DE1B}" destId="{ED464133-853C-4B7D-B22B-56856C549DF8}" srcOrd="0" destOrd="0" presId="urn:microsoft.com/office/officeart/2008/layout/VerticalCurvedList"/>
    <dgm:cxn modelId="{B02B7502-AC31-4C6E-8242-FDF4B57C8FC8}" type="presParOf" srcId="{2A9005B8-7E73-4578-9872-BFD1C0ADCCBD}" destId="{D91FBC51-F024-4E5F-BFDB-DBB7ECBA5442}" srcOrd="3" destOrd="0" presId="urn:microsoft.com/office/officeart/2008/layout/VerticalCurvedList"/>
    <dgm:cxn modelId="{72F89EDB-56A9-4073-B572-308B96ECA7E1}" type="presParOf" srcId="{2A9005B8-7E73-4578-9872-BFD1C0ADCCBD}" destId="{B217BAB7-2974-4AC7-803F-1624C31D854E}" srcOrd="4" destOrd="0" presId="urn:microsoft.com/office/officeart/2008/layout/VerticalCurvedList"/>
    <dgm:cxn modelId="{85EB998C-914A-428D-9644-3B4066C5E129}" type="presParOf" srcId="{B217BAB7-2974-4AC7-803F-1624C31D854E}" destId="{D42BBB96-7FC7-4655-B76E-C836F5DF8253}" srcOrd="0" destOrd="0" presId="urn:microsoft.com/office/officeart/2008/layout/VerticalCurvedList"/>
    <dgm:cxn modelId="{5885C588-31EA-4896-A77B-AECDB9E313E8}" type="presParOf" srcId="{2A9005B8-7E73-4578-9872-BFD1C0ADCCBD}" destId="{FCE94834-35B8-44AF-A0E7-EF2FA2B1C397}" srcOrd="5" destOrd="0" presId="urn:microsoft.com/office/officeart/2008/layout/VerticalCurvedList"/>
    <dgm:cxn modelId="{4BACB9FF-C290-4F94-BC76-284A58889A36}" type="presParOf" srcId="{2A9005B8-7E73-4578-9872-BFD1C0ADCCBD}" destId="{A0A44EE5-2A48-4E04-A2B4-56873D3C2E89}" srcOrd="6" destOrd="0" presId="urn:microsoft.com/office/officeart/2008/layout/VerticalCurvedList"/>
    <dgm:cxn modelId="{462798F7-A599-43F4-B16F-330AC7CEC7C1}" type="presParOf" srcId="{A0A44EE5-2A48-4E04-A2B4-56873D3C2E89}" destId="{B8CDBC5D-CE43-4697-8E43-8261404D0254}" srcOrd="0" destOrd="0" presId="urn:microsoft.com/office/officeart/2008/layout/VerticalCurvedList"/>
    <dgm:cxn modelId="{E8E02FBB-21B7-4D3D-A972-131B194C35A8}" type="presParOf" srcId="{2A9005B8-7E73-4578-9872-BFD1C0ADCCBD}" destId="{4D66F728-231E-432B-B026-59CDC8B2CA69}" srcOrd="7" destOrd="0" presId="urn:microsoft.com/office/officeart/2008/layout/VerticalCurvedList"/>
    <dgm:cxn modelId="{B302010E-54A5-4EED-A80C-A2A9F435190D}" type="presParOf" srcId="{2A9005B8-7E73-4578-9872-BFD1C0ADCCBD}" destId="{869AEEDD-E794-4727-97BF-1E451E48C369}" srcOrd="8" destOrd="0" presId="urn:microsoft.com/office/officeart/2008/layout/VerticalCurvedList"/>
    <dgm:cxn modelId="{F655ECF1-AD40-42FE-9A02-5D11B798473B}" type="presParOf" srcId="{869AEEDD-E794-4727-97BF-1E451E48C369}" destId="{3DA7F8E0-9415-45CF-AA12-BFF7E89591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FA5A1-B1A1-48B0-8A29-9D99495E1E41}">
      <dsp:nvSpPr>
        <dsp:cNvPr id="0" name=""/>
        <dsp:cNvSpPr/>
      </dsp:nvSpPr>
      <dsp:spPr>
        <a:xfrm>
          <a:off x="0" y="425040"/>
          <a:ext cx="7147859" cy="680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9520B-8646-47F2-A7E4-114B5B5155D8}">
      <dsp:nvSpPr>
        <dsp:cNvPr id="0" name=""/>
        <dsp:cNvSpPr/>
      </dsp:nvSpPr>
      <dsp:spPr>
        <a:xfrm>
          <a:off x="357392" y="26520"/>
          <a:ext cx="5003501" cy="7970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120" tIns="0" rIns="18912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altLang="tr-TR" sz="2700" kern="1200" dirty="0" smtClean="0">
              <a:latin typeface="Calibri" panose="020F0502020204030204" pitchFamily="34" charset="0"/>
            </a:rPr>
            <a:t>1. Fiziksel ihmal</a:t>
          </a:r>
        </a:p>
      </dsp:txBody>
      <dsp:txXfrm>
        <a:off x="396300" y="65428"/>
        <a:ext cx="4925685" cy="719224"/>
      </dsp:txXfrm>
    </dsp:sp>
    <dsp:sp modelId="{82FDCBB4-F8DB-4CCB-860F-DF1D8E77DA68}">
      <dsp:nvSpPr>
        <dsp:cNvPr id="0" name=""/>
        <dsp:cNvSpPr/>
      </dsp:nvSpPr>
      <dsp:spPr>
        <a:xfrm>
          <a:off x="0" y="1649760"/>
          <a:ext cx="7147859" cy="680400"/>
        </a:xfrm>
        <a:prstGeom prst="rect">
          <a:avLst/>
        </a:prstGeom>
        <a:solidFill>
          <a:schemeClr val="lt1">
            <a:alpha val="90000"/>
            <a:hueOff val="0"/>
            <a:satOff val="0"/>
            <a:lumOff val="0"/>
            <a:alphaOff val="0"/>
          </a:schemeClr>
        </a:solidFill>
        <a:ln w="15875" cap="flat" cmpd="sng" algn="ctr">
          <a:solidFill>
            <a:schemeClr val="accent3">
              <a:hueOff val="-6164083"/>
              <a:satOff val="6281"/>
              <a:lumOff val="-1177"/>
              <a:alphaOff val="0"/>
            </a:schemeClr>
          </a:solidFill>
          <a:prstDash val="solid"/>
        </a:ln>
        <a:effectLst/>
      </dsp:spPr>
      <dsp:style>
        <a:lnRef idx="2">
          <a:scrgbClr r="0" g="0" b="0"/>
        </a:lnRef>
        <a:fillRef idx="1">
          <a:scrgbClr r="0" g="0" b="0"/>
        </a:fillRef>
        <a:effectRef idx="0">
          <a:scrgbClr r="0" g="0" b="0"/>
        </a:effectRef>
        <a:fontRef idx="minor"/>
      </dsp:style>
    </dsp:sp>
    <dsp:sp modelId="{5637669B-F921-4A74-BE76-917EFF5B7520}">
      <dsp:nvSpPr>
        <dsp:cNvPr id="0" name=""/>
        <dsp:cNvSpPr/>
      </dsp:nvSpPr>
      <dsp:spPr>
        <a:xfrm>
          <a:off x="357392" y="1251240"/>
          <a:ext cx="5003501" cy="797040"/>
        </a:xfrm>
        <a:prstGeom prst="roundRect">
          <a:avLst/>
        </a:prstGeom>
        <a:solidFill>
          <a:schemeClr val="accent3">
            <a:hueOff val="-6164083"/>
            <a:satOff val="6281"/>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120" tIns="0" rIns="18912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altLang="tr-TR" sz="2700" kern="1200" dirty="0" smtClean="0">
              <a:latin typeface="Calibri" panose="020F0502020204030204" pitchFamily="34" charset="0"/>
            </a:rPr>
            <a:t>2. Eğitsel ihmal</a:t>
          </a:r>
        </a:p>
      </dsp:txBody>
      <dsp:txXfrm>
        <a:off x="396300" y="1290148"/>
        <a:ext cx="4925685" cy="719224"/>
      </dsp:txXfrm>
    </dsp:sp>
    <dsp:sp modelId="{94E08F44-2694-4BB5-89B9-A05D1C782D84}">
      <dsp:nvSpPr>
        <dsp:cNvPr id="0" name=""/>
        <dsp:cNvSpPr/>
      </dsp:nvSpPr>
      <dsp:spPr>
        <a:xfrm>
          <a:off x="0" y="2874480"/>
          <a:ext cx="7147859" cy="680400"/>
        </a:xfrm>
        <a:prstGeom prst="rect">
          <a:avLst/>
        </a:prstGeom>
        <a:solidFill>
          <a:schemeClr val="lt1">
            <a:alpha val="90000"/>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 modelId="{602711B2-0C57-4DE3-ABE1-7295EDC1B71B}">
      <dsp:nvSpPr>
        <dsp:cNvPr id="0" name=""/>
        <dsp:cNvSpPr/>
      </dsp:nvSpPr>
      <dsp:spPr>
        <a:xfrm>
          <a:off x="357392" y="2475960"/>
          <a:ext cx="5003501" cy="797040"/>
        </a:xfrm>
        <a:prstGeom prst="round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9120" tIns="0" rIns="18912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altLang="tr-TR" sz="2700" kern="1200" dirty="0" smtClean="0">
              <a:latin typeface="Calibri" panose="020F0502020204030204" pitchFamily="34" charset="0"/>
            </a:rPr>
            <a:t>3. Duygusal ihmal</a:t>
          </a:r>
        </a:p>
      </dsp:txBody>
      <dsp:txXfrm>
        <a:off x="396300" y="2514868"/>
        <a:ext cx="4925685" cy="7192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6F11B-AC9F-4A51-BBFC-F200D0ECBC69}">
      <dsp:nvSpPr>
        <dsp:cNvPr id="0" name=""/>
        <dsp:cNvSpPr/>
      </dsp:nvSpPr>
      <dsp:spPr>
        <a:xfrm>
          <a:off x="4692294" y="605254"/>
          <a:ext cx="4806990" cy="4806779"/>
        </a:xfrm>
        <a:prstGeom prst="donut">
          <a:avLst>
            <a:gd name="adj" fmla="val 11010"/>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BB80A83-EEE0-4A36-B59F-8FAB1101295C}">
      <dsp:nvSpPr>
        <dsp:cNvPr id="0" name=""/>
        <dsp:cNvSpPr/>
      </dsp:nvSpPr>
      <dsp:spPr>
        <a:xfrm>
          <a:off x="4933" y="773484"/>
          <a:ext cx="5912132" cy="4470109"/>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129F95B-15EB-4CF9-9D73-ACB22DC34FAF}">
      <dsp:nvSpPr>
        <dsp:cNvPr id="0" name=""/>
        <dsp:cNvSpPr/>
      </dsp:nvSpPr>
      <dsp:spPr>
        <a:xfrm>
          <a:off x="378734" y="799740"/>
          <a:ext cx="4745213" cy="4410206"/>
        </a:xfrm>
        <a:prstGeom prst="ellipse">
          <a:avLst/>
        </a:prstGeom>
        <a:solidFill>
          <a:schemeClr val="accent4">
            <a:lumMod val="60000"/>
            <a:lumOff val="4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GB" sz="1800" kern="1200" dirty="0" err="1" smtClean="0">
              <a:latin typeface="Calibri" panose="020F0502020204030204" pitchFamily="34" charset="0"/>
            </a:rPr>
            <a:t>Psiko-sosyal</a:t>
          </a:r>
          <a:r>
            <a:rPr lang="en-GB" sz="1800" kern="1200" dirty="0" smtClean="0">
              <a:latin typeface="Calibri" panose="020F0502020204030204" pitchFamily="34" charset="0"/>
            </a:rPr>
            <a:t> </a:t>
          </a:r>
          <a:r>
            <a:rPr lang="en-GB" sz="1800" kern="1200" dirty="0" err="1" smtClean="0">
              <a:latin typeface="Calibri" panose="020F0502020204030204" pitchFamily="34" charset="0"/>
            </a:rPr>
            <a:t>gelişimini</a:t>
          </a:r>
          <a:r>
            <a:rPr lang="en-GB" sz="1800" kern="1200" dirty="0" smtClean="0">
              <a:latin typeface="Calibri" panose="020F0502020204030204" pitchFamily="34" charset="0"/>
            </a:rPr>
            <a:t> </a:t>
          </a:r>
          <a:r>
            <a:rPr lang="en-GB" sz="1800" kern="1200" dirty="0" err="1" smtClean="0">
              <a:latin typeface="Calibri" panose="020F0502020204030204" pitchFamily="34" charset="0"/>
            </a:rPr>
            <a:t>tamamlamamış</a:t>
          </a:r>
          <a:r>
            <a:rPr lang="en-GB" sz="1800" kern="1200" dirty="0" smtClean="0">
              <a:latin typeface="Calibri" panose="020F0502020204030204" pitchFamily="34" charset="0"/>
            </a:rPr>
            <a:t> </a:t>
          </a:r>
          <a:r>
            <a:rPr lang="en-GB" sz="1800" kern="1200" dirty="0" err="1" smtClean="0">
              <a:latin typeface="Calibri" panose="020F0502020204030204" pitchFamily="34" charset="0"/>
            </a:rPr>
            <a:t>çocuğun</a:t>
          </a:r>
          <a:r>
            <a:rPr lang="en-GB" sz="1800" kern="1200" dirty="0" smtClean="0">
              <a:latin typeface="Calibri" panose="020F0502020204030204" pitchFamily="34" charset="0"/>
            </a:rPr>
            <a:t> </a:t>
          </a:r>
          <a:r>
            <a:rPr lang="en-GB" sz="1800" kern="1200" dirty="0" err="1" smtClean="0">
              <a:latin typeface="Calibri" panose="020F0502020204030204" pitchFamily="34" charset="0"/>
            </a:rPr>
            <a:t>bir</a:t>
          </a:r>
          <a:r>
            <a:rPr lang="en-GB" sz="1800" kern="1200" dirty="0" smtClean="0">
              <a:latin typeface="Calibri" panose="020F0502020204030204" pitchFamily="34" charset="0"/>
            </a:rPr>
            <a:t> </a:t>
          </a:r>
          <a:r>
            <a:rPr lang="en-GB" sz="1800" kern="1200" dirty="0" err="1" smtClean="0">
              <a:latin typeface="Calibri" panose="020F0502020204030204" pitchFamily="34" charset="0"/>
            </a:rPr>
            <a:t>yetişkin</a:t>
          </a:r>
          <a:r>
            <a:rPr lang="en-GB" sz="1800" kern="1200" dirty="0" smtClean="0">
              <a:latin typeface="Calibri" panose="020F0502020204030204" pitchFamily="34" charset="0"/>
            </a:rPr>
            <a:t> </a:t>
          </a:r>
          <a:r>
            <a:rPr lang="en-GB" sz="1800" kern="1200" dirty="0" err="1" smtClean="0">
              <a:latin typeface="Calibri" panose="020F0502020204030204" pitchFamily="34" charset="0"/>
            </a:rPr>
            <a:t>tarafından</a:t>
          </a:r>
          <a:r>
            <a:rPr lang="en-GB" sz="1800" kern="1200" dirty="0" smtClean="0">
              <a:latin typeface="Calibri" panose="020F0502020204030204" pitchFamily="34" charset="0"/>
            </a:rPr>
            <a:t> </a:t>
          </a:r>
          <a:r>
            <a:rPr lang="en-GB" sz="1800" kern="1200" dirty="0" err="1" smtClean="0">
              <a:latin typeface="Calibri" panose="020F0502020204030204" pitchFamily="34" charset="0"/>
            </a:rPr>
            <a:t>cinsel</a:t>
          </a:r>
          <a:r>
            <a:rPr lang="en-GB" sz="1800" kern="1200" dirty="0" smtClean="0">
              <a:latin typeface="Calibri" panose="020F0502020204030204" pitchFamily="34" charset="0"/>
            </a:rPr>
            <a:t> </a:t>
          </a:r>
          <a:r>
            <a:rPr lang="en-GB" sz="1800" kern="1200" dirty="0" err="1" smtClean="0">
              <a:latin typeface="Calibri" panose="020F0502020204030204" pitchFamily="34" charset="0"/>
            </a:rPr>
            <a:t>uyar</a:t>
          </a:r>
          <a:r>
            <a:rPr lang="tr-TR" sz="1800" kern="1200" dirty="0" smtClean="0">
              <a:latin typeface="Calibri" panose="020F0502020204030204" pitchFamily="34" charset="0"/>
            </a:rPr>
            <a:t>an olarak</a:t>
          </a:r>
          <a:r>
            <a:rPr lang="en-GB" sz="1800" kern="1200" dirty="0" smtClean="0">
              <a:latin typeface="Calibri" panose="020F0502020204030204" pitchFamily="34" charset="0"/>
            </a:rPr>
            <a:t> </a:t>
          </a:r>
          <a:r>
            <a:rPr lang="en-GB" sz="1800" kern="1200" dirty="0" err="1" smtClean="0">
              <a:latin typeface="Calibri" panose="020F0502020204030204" pitchFamily="34" charset="0"/>
            </a:rPr>
            <a:t>kullanılması</a:t>
          </a:r>
          <a:r>
            <a:rPr lang="tr-TR" sz="1800" kern="1200" dirty="0" smtClean="0">
              <a:latin typeface="Calibri" panose="020F0502020204030204" pitchFamily="34" charset="0"/>
            </a:rPr>
            <a:t> ve çocuğun tam olarak anlayamadığı,  onay vermesinin mümkün olamayacağı,  gelişimsel olarak hazır olmadığı ya da  toplumun yasalarına, sosyal normlarına aykırı olacak şekilde bir cinsel etkinliğe dahil edilmesidir. </a:t>
          </a:r>
          <a:endParaRPr lang="tr-TR" sz="1800" kern="1200" dirty="0">
            <a:latin typeface="Calibri" panose="020F0502020204030204" pitchFamily="34" charset="0"/>
          </a:endParaRPr>
        </a:p>
      </dsp:txBody>
      <dsp:txXfrm>
        <a:off x="1073654" y="1445600"/>
        <a:ext cx="3355373" cy="31184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3B501-411C-4F22-BBCD-4E1F7685802F}">
      <dsp:nvSpPr>
        <dsp:cNvPr id="0" name=""/>
        <dsp:cNvSpPr/>
      </dsp:nvSpPr>
      <dsp:spPr>
        <a:xfrm>
          <a:off x="625344" y="4400"/>
          <a:ext cx="4831326" cy="2415663"/>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tr-TR" sz="2400" kern="1200" dirty="0" smtClean="0">
              <a:latin typeface="Calibri" panose="020F0502020204030204" pitchFamily="34" charset="0"/>
            </a:rPr>
            <a:t>Kanunen evlenmelerine izin verilmeyen iki kişi arasındaki cinsel ilişki </a:t>
          </a:r>
          <a:r>
            <a:rPr lang="tr-TR" sz="2400" kern="1200" dirty="0" err="1" smtClean="0">
              <a:latin typeface="Calibri" panose="020F0502020204030204" pitchFamily="34" charset="0"/>
            </a:rPr>
            <a:t>ensest</a:t>
          </a:r>
          <a:r>
            <a:rPr lang="tr-TR" sz="2400" kern="1200" dirty="0" smtClean="0">
              <a:latin typeface="Calibri" panose="020F0502020204030204" pitchFamily="34" charset="0"/>
            </a:rPr>
            <a:t> olarak tanımlanır.</a:t>
          </a:r>
          <a:endParaRPr lang="tr-TR" sz="2400" kern="1200" dirty="0">
            <a:latin typeface="Calibri" panose="020F0502020204030204" pitchFamily="34" charset="0"/>
          </a:endParaRPr>
        </a:p>
      </dsp:txBody>
      <dsp:txXfrm>
        <a:off x="696096" y="75152"/>
        <a:ext cx="4689822" cy="2274159"/>
      </dsp:txXfrm>
    </dsp:sp>
    <dsp:sp modelId="{9B11AC3F-1353-4EAC-9CE1-71E6D6705D4B}">
      <dsp:nvSpPr>
        <dsp:cNvPr id="0" name=""/>
        <dsp:cNvSpPr/>
      </dsp:nvSpPr>
      <dsp:spPr>
        <a:xfrm>
          <a:off x="1108476" y="2420063"/>
          <a:ext cx="441583" cy="1590086"/>
        </a:xfrm>
        <a:custGeom>
          <a:avLst/>
          <a:gdLst/>
          <a:ahLst/>
          <a:cxnLst/>
          <a:rect l="0" t="0" r="0" b="0"/>
          <a:pathLst>
            <a:path>
              <a:moveTo>
                <a:pt x="0" y="0"/>
              </a:moveTo>
              <a:lnTo>
                <a:pt x="0" y="1590086"/>
              </a:lnTo>
              <a:lnTo>
                <a:pt x="441583" y="1590086"/>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D7C550-66F9-446F-AB31-90C27B40A623}">
      <dsp:nvSpPr>
        <dsp:cNvPr id="0" name=""/>
        <dsp:cNvSpPr/>
      </dsp:nvSpPr>
      <dsp:spPr>
        <a:xfrm>
          <a:off x="1550059" y="2802317"/>
          <a:ext cx="6056086" cy="241566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40005" tIns="26670" rIns="40005" bIns="26670" numCol="1" spcCol="1270" anchor="ctr" anchorCtr="0">
          <a:noAutofit/>
        </a:bodyPr>
        <a:lstStyle/>
        <a:p>
          <a:pPr lvl="0" algn="ctr" defTabSz="933450" rtl="0">
            <a:lnSpc>
              <a:spcPct val="90000"/>
            </a:lnSpc>
            <a:spcBef>
              <a:spcPct val="0"/>
            </a:spcBef>
            <a:spcAft>
              <a:spcPct val="35000"/>
            </a:spcAft>
          </a:pPr>
          <a:r>
            <a:rPr lang="tr-TR" sz="2100" kern="1200" dirty="0" smtClean="0">
              <a:latin typeface="Calibri" panose="020F0502020204030204" pitchFamily="34" charset="0"/>
            </a:rPr>
            <a:t>Kan bağı olan baba, anne, ağabey, abla, amca, dayı, teyze, hala ve dede gibi akrabalara ek olarak, çocuk üzerinde anne-baba gibi otoritesi ve saygınlığı olan geniş bir akraba ve hısım grubu </a:t>
          </a:r>
          <a:r>
            <a:rPr lang="tr-TR" sz="2100" kern="1200" dirty="0" err="1" smtClean="0">
              <a:latin typeface="Calibri" panose="020F0502020204030204" pitchFamily="34" charset="0"/>
            </a:rPr>
            <a:t>ensest</a:t>
          </a:r>
          <a:r>
            <a:rPr lang="tr-TR" sz="2100" kern="1200" dirty="0" smtClean="0">
              <a:latin typeface="Calibri" panose="020F0502020204030204" pitchFamily="34" charset="0"/>
            </a:rPr>
            <a:t> tanımında taciz edenler arasında sayılır. </a:t>
          </a:r>
        </a:p>
        <a:p>
          <a:pPr lvl="0" algn="ctr" defTabSz="933450" rtl="0">
            <a:lnSpc>
              <a:spcPct val="90000"/>
            </a:lnSpc>
            <a:spcBef>
              <a:spcPct val="0"/>
            </a:spcBef>
            <a:spcAft>
              <a:spcPct val="35000"/>
            </a:spcAft>
          </a:pPr>
          <a:r>
            <a:rPr lang="tr-TR" sz="2100" kern="1200" dirty="0" smtClean="0">
              <a:latin typeface="Calibri" panose="020F0502020204030204" pitchFamily="34" charset="0"/>
            </a:rPr>
            <a:t>Örneğin enişte, üvey anne-baba, üvey kardeşler bu gruptadır.</a:t>
          </a:r>
          <a:endParaRPr lang="tr-TR" sz="2100" kern="1200" dirty="0">
            <a:latin typeface="Calibri" panose="020F0502020204030204" pitchFamily="34" charset="0"/>
          </a:endParaRPr>
        </a:p>
      </dsp:txBody>
      <dsp:txXfrm>
        <a:off x="1620811" y="2873069"/>
        <a:ext cx="5914582" cy="22741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7AF46-7E06-4DC0-91A8-CDE90692D01A}">
      <dsp:nvSpPr>
        <dsp:cNvPr id="0" name=""/>
        <dsp:cNvSpPr/>
      </dsp:nvSpPr>
      <dsp:spPr>
        <a:xfrm>
          <a:off x="0" y="13188"/>
          <a:ext cx="8285018" cy="1160640"/>
        </a:xfrm>
        <a:prstGeom prst="round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0" kern="1200" dirty="0" smtClean="0">
              <a:effectLst>
                <a:outerShdw blurRad="38100" dist="38100" dir="2700000" algn="tl">
                  <a:srgbClr val="000000">
                    <a:alpha val="43137"/>
                  </a:srgbClr>
                </a:outerShdw>
              </a:effectLst>
              <a:latin typeface="Calibri" panose="020F0502020204030204" pitchFamily="34" charset="0"/>
            </a:rPr>
            <a:t>Bu belirtilerden hiç biri çocuk istismarının kesin ve net göstergesi değildir. </a:t>
          </a:r>
          <a:endParaRPr lang="tr-TR" sz="2800" b="0" kern="1200" dirty="0">
            <a:effectLst>
              <a:outerShdw blurRad="38100" dist="38100" dir="2700000" algn="tl">
                <a:srgbClr val="000000">
                  <a:alpha val="43137"/>
                </a:srgbClr>
              </a:outerShdw>
            </a:effectLst>
            <a:latin typeface="Calibri" panose="020F0502020204030204" pitchFamily="34" charset="0"/>
          </a:endParaRPr>
        </a:p>
      </dsp:txBody>
      <dsp:txXfrm>
        <a:off x="56658" y="69846"/>
        <a:ext cx="8171702" cy="1047324"/>
      </dsp:txXfrm>
    </dsp:sp>
    <dsp:sp modelId="{13DE63E0-9475-4D0A-A135-F808A94EE18B}">
      <dsp:nvSpPr>
        <dsp:cNvPr id="0" name=""/>
        <dsp:cNvSpPr/>
      </dsp:nvSpPr>
      <dsp:spPr>
        <a:xfrm>
          <a:off x="0" y="1352388"/>
          <a:ext cx="8285018" cy="1160640"/>
        </a:xfrm>
        <a:prstGeom prst="round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0" kern="1200" dirty="0" smtClean="0">
              <a:effectLst>
                <a:outerShdw blurRad="38100" dist="38100" dir="2700000" algn="tl">
                  <a:srgbClr val="000000">
                    <a:alpha val="43137"/>
                  </a:srgbClr>
                </a:outerShdw>
              </a:effectLst>
              <a:latin typeface="Calibri" panose="020F0502020204030204" pitchFamily="34" charset="0"/>
            </a:rPr>
            <a:t>Çocuklar farklı sebeplerle de böyle davranabilir, patolojik davranış değişiklikleri gösterebilir. </a:t>
          </a:r>
          <a:endParaRPr lang="tr-TR" sz="2800" b="0" kern="1200" dirty="0">
            <a:effectLst>
              <a:outerShdw blurRad="38100" dist="38100" dir="2700000" algn="tl">
                <a:srgbClr val="000000">
                  <a:alpha val="43137"/>
                </a:srgbClr>
              </a:outerShdw>
            </a:effectLst>
            <a:latin typeface="Calibri" panose="020F0502020204030204" pitchFamily="34" charset="0"/>
          </a:endParaRPr>
        </a:p>
      </dsp:txBody>
      <dsp:txXfrm>
        <a:off x="56658" y="1409046"/>
        <a:ext cx="8171702" cy="1047324"/>
      </dsp:txXfrm>
    </dsp:sp>
    <dsp:sp modelId="{8E21EE94-D4DB-4CD7-86AB-DF779A1E9677}">
      <dsp:nvSpPr>
        <dsp:cNvPr id="0" name=""/>
        <dsp:cNvSpPr/>
      </dsp:nvSpPr>
      <dsp:spPr>
        <a:xfrm>
          <a:off x="0" y="2691589"/>
          <a:ext cx="8285018" cy="1160640"/>
        </a:xfrm>
        <a:prstGeom prst="roundRect">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0" kern="1200" dirty="0" smtClean="0">
              <a:effectLst>
                <a:outerShdw blurRad="38100" dist="38100" dir="2700000" algn="tl">
                  <a:srgbClr val="000000">
                    <a:alpha val="43137"/>
                  </a:srgbClr>
                </a:outerShdw>
              </a:effectLst>
              <a:latin typeface="Calibri" panose="020F0502020204030204" pitchFamily="34" charset="0"/>
            </a:rPr>
            <a:t>Ancak, bu belirtilerin fark edilmesi halinde istismar olasılığını da düşünmek gerekir. </a:t>
          </a:r>
          <a:endParaRPr lang="tr-TR" sz="2800" b="0" kern="1200" dirty="0">
            <a:effectLst>
              <a:outerShdw blurRad="38100" dist="38100" dir="2700000" algn="tl">
                <a:srgbClr val="000000">
                  <a:alpha val="43137"/>
                </a:srgbClr>
              </a:outerShdw>
            </a:effectLst>
            <a:latin typeface="Calibri" panose="020F0502020204030204" pitchFamily="34" charset="0"/>
          </a:endParaRPr>
        </a:p>
      </dsp:txBody>
      <dsp:txXfrm>
        <a:off x="56658" y="2748247"/>
        <a:ext cx="8171702" cy="10473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529AE-67F7-4CC9-82B6-16712F593A7E}">
      <dsp:nvSpPr>
        <dsp:cNvPr id="0" name=""/>
        <dsp:cNvSpPr/>
      </dsp:nvSpPr>
      <dsp:spPr>
        <a:xfrm>
          <a:off x="-5197814" y="-796152"/>
          <a:ext cx="6189705" cy="6189705"/>
        </a:xfrm>
        <a:prstGeom prst="blockArc">
          <a:avLst>
            <a:gd name="adj1" fmla="val 18900000"/>
            <a:gd name="adj2" fmla="val 2700000"/>
            <a:gd name="adj3" fmla="val 349"/>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F301E-F96A-4BBF-85E3-6A239A84498D}">
      <dsp:nvSpPr>
        <dsp:cNvPr id="0" name=""/>
        <dsp:cNvSpPr/>
      </dsp:nvSpPr>
      <dsp:spPr>
        <a:xfrm>
          <a:off x="579630" y="339592"/>
          <a:ext cx="7545843" cy="70726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en-US" sz="2100" b="1" kern="1200" smtClean="0">
              <a:effectLst>
                <a:outerShdw blurRad="38100" dist="38100" dir="2700000" algn="tl">
                  <a:srgbClr val="000000">
                    <a:alpha val="43137"/>
                  </a:srgbClr>
                </a:outerShdw>
              </a:effectLst>
              <a:latin typeface="Calibri" panose="020F0502020204030204" pitchFamily="34" charset="0"/>
            </a:rPr>
            <a:t>Olumsuz duygusal yaşamlar ve anılar</a:t>
          </a:r>
          <a:endParaRPr lang="tr-TR" sz="2100" b="1" kern="1200">
            <a:effectLst>
              <a:outerShdw blurRad="38100" dist="38100" dir="2700000" algn="tl">
                <a:srgbClr val="000000">
                  <a:alpha val="43137"/>
                </a:srgbClr>
              </a:outerShdw>
            </a:effectLst>
            <a:latin typeface="Calibri" panose="020F0502020204030204" pitchFamily="34" charset="0"/>
          </a:endParaRPr>
        </a:p>
      </dsp:txBody>
      <dsp:txXfrm>
        <a:off x="579630" y="339592"/>
        <a:ext cx="7545843" cy="707264"/>
      </dsp:txXfrm>
    </dsp:sp>
    <dsp:sp modelId="{BFA1DD55-2777-470E-B09F-7E26463A2BFC}">
      <dsp:nvSpPr>
        <dsp:cNvPr id="0" name=""/>
        <dsp:cNvSpPr/>
      </dsp:nvSpPr>
      <dsp:spPr>
        <a:xfrm>
          <a:off x="77299" y="265040"/>
          <a:ext cx="884080" cy="884080"/>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990CF0-5D3F-4E29-AAB1-9B7BB6451AB0}">
      <dsp:nvSpPr>
        <dsp:cNvPr id="0" name=""/>
        <dsp:cNvSpPr/>
      </dsp:nvSpPr>
      <dsp:spPr>
        <a:xfrm>
          <a:off x="924829" y="1414528"/>
          <a:ext cx="7140353" cy="707264"/>
        </a:xfrm>
        <a:prstGeom prst="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tr-TR" sz="2100" b="1" kern="1200" dirty="0" smtClean="0">
              <a:effectLst>
                <a:outerShdw blurRad="38100" dist="38100" dir="2700000" algn="tl">
                  <a:srgbClr val="000000">
                    <a:alpha val="43137"/>
                  </a:srgbClr>
                </a:outerShdw>
              </a:effectLst>
              <a:latin typeface="Calibri" panose="020F0502020204030204" pitchFamily="34" charset="0"/>
            </a:rPr>
            <a:t>Gelecekte sağlıklı bir ilişki sürdürebilme güçlüğü</a:t>
          </a:r>
          <a:endParaRPr lang="tr-TR" sz="2100" b="1" kern="1200" dirty="0">
            <a:effectLst>
              <a:outerShdw blurRad="38100" dist="38100" dir="2700000" algn="tl">
                <a:srgbClr val="000000">
                  <a:alpha val="43137"/>
                </a:srgbClr>
              </a:outerShdw>
            </a:effectLst>
            <a:latin typeface="Calibri" panose="020F0502020204030204" pitchFamily="34" charset="0"/>
          </a:endParaRPr>
        </a:p>
      </dsp:txBody>
      <dsp:txXfrm>
        <a:off x="924829" y="1414528"/>
        <a:ext cx="7140353" cy="707264"/>
      </dsp:txXfrm>
    </dsp:sp>
    <dsp:sp modelId="{EDF68091-4995-4855-9508-A51B16A7C6DF}">
      <dsp:nvSpPr>
        <dsp:cNvPr id="0" name=""/>
        <dsp:cNvSpPr/>
      </dsp:nvSpPr>
      <dsp:spPr>
        <a:xfrm>
          <a:off x="482789" y="1326120"/>
          <a:ext cx="884080" cy="884080"/>
        </a:xfrm>
        <a:prstGeom prst="ellipse">
          <a:avLst/>
        </a:prstGeom>
        <a:solidFill>
          <a:schemeClr val="lt1">
            <a:hueOff val="0"/>
            <a:satOff val="0"/>
            <a:lumOff val="0"/>
            <a:alphaOff val="0"/>
          </a:schemeClr>
        </a:solid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dsp:style>
    </dsp:sp>
    <dsp:sp modelId="{FBC3B5A5-2E55-4EEA-A8FA-1AA7644F7CCA}">
      <dsp:nvSpPr>
        <dsp:cNvPr id="0" name=""/>
        <dsp:cNvSpPr/>
      </dsp:nvSpPr>
      <dsp:spPr>
        <a:xfrm>
          <a:off x="924829" y="2475607"/>
          <a:ext cx="7140353" cy="707264"/>
        </a:xfrm>
        <a:prstGeom prst="rect">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tr-TR" sz="2100" b="1" kern="1200" dirty="0" smtClean="0">
              <a:effectLst>
                <a:outerShdw blurRad="38100" dist="38100" dir="2700000" algn="tl">
                  <a:srgbClr val="000000">
                    <a:alpha val="43137"/>
                  </a:srgbClr>
                </a:outerShdw>
              </a:effectLst>
              <a:latin typeface="Calibri" panose="020F0502020204030204" pitchFamily="34" charset="0"/>
            </a:rPr>
            <a:t>Riskli cinsel davranışlar </a:t>
          </a:r>
          <a:r>
            <a:rPr lang="tr-TR" sz="2100" b="1" kern="1200" smtClean="0">
              <a:effectLst>
                <a:outerShdw blurRad="38100" dist="38100" dir="2700000" algn="tl">
                  <a:srgbClr val="000000">
                    <a:alpha val="43137"/>
                  </a:srgbClr>
                </a:outerShdw>
              </a:effectLst>
              <a:latin typeface="Calibri" panose="020F0502020204030204" pitchFamily="34" charset="0"/>
            </a:rPr>
            <a:t>sergileme olasılığı</a:t>
          </a:r>
          <a:endParaRPr lang="tr-TR" sz="2100" b="1" kern="1200" dirty="0">
            <a:effectLst>
              <a:outerShdw blurRad="38100" dist="38100" dir="2700000" algn="tl">
                <a:srgbClr val="000000">
                  <a:alpha val="43137"/>
                </a:srgbClr>
              </a:outerShdw>
            </a:effectLst>
            <a:latin typeface="Calibri" panose="020F0502020204030204" pitchFamily="34" charset="0"/>
          </a:endParaRPr>
        </a:p>
      </dsp:txBody>
      <dsp:txXfrm>
        <a:off x="924829" y="2475607"/>
        <a:ext cx="7140353" cy="707264"/>
      </dsp:txXfrm>
    </dsp:sp>
    <dsp:sp modelId="{0714527C-B7B0-433F-A156-CCD91FA1605D}">
      <dsp:nvSpPr>
        <dsp:cNvPr id="0" name=""/>
        <dsp:cNvSpPr/>
      </dsp:nvSpPr>
      <dsp:spPr>
        <a:xfrm>
          <a:off x="482789" y="2387199"/>
          <a:ext cx="884080" cy="884080"/>
        </a:xfrm>
        <a:prstGeom prst="ellipse">
          <a:avLst/>
        </a:prstGeom>
        <a:solidFill>
          <a:schemeClr val="lt1">
            <a:hueOff val="0"/>
            <a:satOff val="0"/>
            <a:lumOff val="0"/>
            <a:alphaOff val="0"/>
          </a:schemeClr>
        </a:solid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dsp:style>
    </dsp:sp>
    <dsp:sp modelId="{7C86BE6A-4379-42DB-828B-1E45583A4CDA}">
      <dsp:nvSpPr>
        <dsp:cNvPr id="0" name=""/>
        <dsp:cNvSpPr/>
      </dsp:nvSpPr>
      <dsp:spPr>
        <a:xfrm>
          <a:off x="519339" y="3536687"/>
          <a:ext cx="7545843" cy="707264"/>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391" tIns="53340" rIns="53340" bIns="53340" numCol="1" spcCol="1270" anchor="ctr" anchorCtr="0">
          <a:noAutofit/>
        </a:bodyPr>
        <a:lstStyle/>
        <a:p>
          <a:pPr lvl="0" algn="l" defTabSz="933450" rtl="0">
            <a:lnSpc>
              <a:spcPct val="90000"/>
            </a:lnSpc>
            <a:spcBef>
              <a:spcPct val="0"/>
            </a:spcBef>
            <a:spcAft>
              <a:spcPct val="35000"/>
            </a:spcAft>
          </a:pPr>
          <a:r>
            <a:rPr lang="en-US" sz="2100" b="1" kern="1200" smtClean="0">
              <a:effectLst>
                <a:outerShdw blurRad="38100" dist="38100" dir="2700000" algn="tl">
                  <a:srgbClr val="000000">
                    <a:alpha val="43137"/>
                  </a:srgbClr>
                </a:outerShdw>
              </a:effectLst>
              <a:latin typeface="Calibri" panose="020F0502020204030204" pitchFamily="34" charset="0"/>
            </a:rPr>
            <a:t>Cinselliğini sevgi elde etmek, insanları man</a:t>
          </a:r>
          <a:r>
            <a:rPr lang="tr-TR" sz="2100" b="1" kern="1200" smtClean="0">
              <a:effectLst>
                <a:outerShdw blurRad="38100" dist="38100" dir="2700000" algn="tl">
                  <a:srgbClr val="000000">
                    <a:alpha val="43137"/>
                  </a:srgbClr>
                </a:outerShdw>
              </a:effectLst>
              <a:latin typeface="Calibri" panose="020F0502020204030204" pitchFamily="34" charset="0"/>
            </a:rPr>
            <a:t>i</a:t>
          </a:r>
          <a:r>
            <a:rPr lang="en-US" sz="2100" b="1" kern="1200" smtClean="0">
              <a:effectLst>
                <a:outerShdw blurRad="38100" dist="38100" dir="2700000" algn="tl">
                  <a:srgbClr val="000000">
                    <a:alpha val="43137"/>
                  </a:srgbClr>
                </a:outerShdw>
              </a:effectLst>
              <a:latin typeface="Calibri" panose="020F0502020204030204" pitchFamily="34" charset="0"/>
            </a:rPr>
            <a:t>p</a:t>
          </a:r>
          <a:r>
            <a:rPr lang="tr-TR" sz="2100" b="1" kern="1200" smtClean="0">
              <a:effectLst>
                <a:outerShdw blurRad="38100" dist="38100" dir="2700000" algn="tl">
                  <a:srgbClr val="000000">
                    <a:alpha val="43137"/>
                  </a:srgbClr>
                </a:outerShdw>
              </a:effectLst>
              <a:latin typeface="Calibri" panose="020F0502020204030204" pitchFamily="34" charset="0"/>
            </a:rPr>
            <a:t>ü</a:t>
          </a:r>
          <a:r>
            <a:rPr lang="en-US" sz="2100" b="1" kern="1200" smtClean="0">
              <a:effectLst>
                <a:outerShdw blurRad="38100" dist="38100" dir="2700000" algn="tl">
                  <a:srgbClr val="000000">
                    <a:alpha val="43137"/>
                  </a:srgbClr>
                </a:outerShdw>
              </a:effectLst>
              <a:latin typeface="Calibri" panose="020F0502020204030204" pitchFamily="34" charset="0"/>
            </a:rPr>
            <a:t>le etmek ve kimi zaman yaşamını idame ettirmek için kullanma</a:t>
          </a:r>
          <a:r>
            <a:rPr lang="tr-TR" sz="2100" b="1" kern="1200" smtClean="0">
              <a:effectLst>
                <a:outerShdw blurRad="38100" dist="38100" dir="2700000" algn="tl">
                  <a:srgbClr val="000000">
                    <a:alpha val="43137"/>
                  </a:srgbClr>
                </a:outerShdw>
              </a:effectLst>
              <a:latin typeface="Calibri" panose="020F0502020204030204" pitchFamily="34" charset="0"/>
            </a:rPr>
            <a:t> davranışı</a:t>
          </a:r>
          <a:endParaRPr lang="tr-TR" sz="2100" b="1" kern="1200">
            <a:effectLst>
              <a:outerShdw blurRad="38100" dist="38100" dir="2700000" algn="tl">
                <a:srgbClr val="000000">
                  <a:alpha val="43137"/>
                </a:srgbClr>
              </a:outerShdw>
            </a:effectLst>
            <a:latin typeface="Calibri" panose="020F0502020204030204" pitchFamily="34" charset="0"/>
          </a:endParaRPr>
        </a:p>
      </dsp:txBody>
      <dsp:txXfrm>
        <a:off x="519339" y="3536687"/>
        <a:ext cx="7545843" cy="707264"/>
      </dsp:txXfrm>
    </dsp:sp>
    <dsp:sp modelId="{F714B95D-AE45-446B-A407-93C668D9B71C}">
      <dsp:nvSpPr>
        <dsp:cNvPr id="0" name=""/>
        <dsp:cNvSpPr/>
      </dsp:nvSpPr>
      <dsp:spPr>
        <a:xfrm>
          <a:off x="77299" y="3448279"/>
          <a:ext cx="884080" cy="884080"/>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5AF42-80BE-497E-B69E-EC41536708F9}">
      <dsp:nvSpPr>
        <dsp:cNvPr id="0" name=""/>
        <dsp:cNvSpPr/>
      </dsp:nvSpPr>
      <dsp:spPr>
        <a:xfrm>
          <a:off x="1662539" y="333907"/>
          <a:ext cx="3995699" cy="1207605"/>
        </a:xfrm>
        <a:prstGeom prst="roundRect">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anose="020F0502020204030204" pitchFamily="34" charset="0"/>
              <a:ea typeface="MS Gothic" pitchFamily="49" charset="-128"/>
            </a:rPr>
            <a:t>Çocuğu istismar ortamından en kısa sürede uzaklaştırın</a:t>
          </a:r>
          <a:endParaRPr lang="tr-TR" sz="2400" kern="1200" dirty="0">
            <a:latin typeface="Calibri" panose="020F0502020204030204" pitchFamily="34" charset="0"/>
          </a:endParaRPr>
        </a:p>
      </dsp:txBody>
      <dsp:txXfrm>
        <a:off x="1721489" y="392857"/>
        <a:ext cx="3877799" cy="1089705"/>
      </dsp:txXfrm>
    </dsp:sp>
    <dsp:sp modelId="{D3DE421C-29C4-42C7-BF8D-E05302643A1F}">
      <dsp:nvSpPr>
        <dsp:cNvPr id="0" name=""/>
        <dsp:cNvSpPr/>
      </dsp:nvSpPr>
      <dsp:spPr>
        <a:xfrm>
          <a:off x="1358252" y="1215702"/>
          <a:ext cx="3361606" cy="3361606"/>
        </a:xfrm>
        <a:custGeom>
          <a:avLst/>
          <a:gdLst/>
          <a:ahLst/>
          <a:cxnLst/>
          <a:rect l="0" t="0" r="0" b="0"/>
          <a:pathLst>
            <a:path>
              <a:moveTo>
                <a:pt x="2685460" y="333300"/>
              </a:moveTo>
              <a:arcTo wR="1680803" hR="1680803" stAng="18402427" swAng="2588818"/>
            </a:path>
          </a:pathLst>
        </a:custGeom>
        <a:noFill/>
        <a:ln w="38100" cap="flat" cmpd="sng" algn="ctr">
          <a:solidFill>
            <a:srgbClr val="FF0000"/>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25C9740-731A-4EC1-9E72-BB022ED09B83}">
      <dsp:nvSpPr>
        <dsp:cNvPr id="0" name=""/>
        <dsp:cNvSpPr/>
      </dsp:nvSpPr>
      <dsp:spPr>
        <a:xfrm>
          <a:off x="4115145" y="2612828"/>
          <a:ext cx="1941007" cy="1261654"/>
        </a:xfrm>
        <a:prstGeom prst="roundRect">
          <a:avLst/>
        </a:prstGeom>
        <a:blipFill rotWithShape="0">
          <a:blip xmlns:r="http://schemas.openxmlformats.org/officeDocument/2006/relationships" r:embed="rId1">
            <a:duotone>
              <a:schemeClr val="accent3">
                <a:hueOff val="-6164083"/>
                <a:satOff val="6281"/>
                <a:lumOff val="-1177"/>
                <a:alphaOff val="0"/>
                <a:shade val="74000"/>
                <a:satMod val="130000"/>
                <a:lumMod val="90000"/>
              </a:schemeClr>
              <a:schemeClr val="accent3">
                <a:hueOff val="-6164083"/>
                <a:satOff val="6281"/>
                <a:lumOff val="-117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anose="020F0502020204030204" pitchFamily="34" charset="0"/>
              <a:ea typeface="MS Gothic" pitchFamily="49" charset="-128"/>
            </a:rPr>
            <a:t>Bildirimde bulunun</a:t>
          </a:r>
          <a:endParaRPr lang="tr-TR" sz="2400" kern="1200" dirty="0">
            <a:latin typeface="Calibri" panose="020F0502020204030204" pitchFamily="34" charset="0"/>
          </a:endParaRPr>
        </a:p>
      </dsp:txBody>
      <dsp:txXfrm>
        <a:off x="4176734" y="2674417"/>
        <a:ext cx="1817829" cy="1138476"/>
      </dsp:txXfrm>
    </dsp:sp>
    <dsp:sp modelId="{BFBA1957-9D86-4DE0-8F28-D467CF866564}">
      <dsp:nvSpPr>
        <dsp:cNvPr id="0" name=""/>
        <dsp:cNvSpPr/>
      </dsp:nvSpPr>
      <dsp:spPr>
        <a:xfrm>
          <a:off x="1948244" y="664107"/>
          <a:ext cx="3361606" cy="3361606"/>
        </a:xfrm>
        <a:custGeom>
          <a:avLst/>
          <a:gdLst/>
          <a:ahLst/>
          <a:cxnLst/>
          <a:rect l="0" t="0" r="0" b="0"/>
          <a:pathLst>
            <a:path>
              <a:moveTo>
                <a:pt x="2364880" y="3216099"/>
              </a:moveTo>
              <a:arcTo wR="1680803" hR="1680803" stAng="3959029" swAng="2881978"/>
            </a:path>
          </a:pathLst>
        </a:custGeom>
        <a:noFill/>
        <a:ln w="38100" cap="flat" cmpd="sng" algn="ctr">
          <a:solidFill>
            <a:srgbClr val="FF0000"/>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17C222B-6430-4683-B187-D09ADD3395D3}">
      <dsp:nvSpPr>
        <dsp:cNvPr id="0" name=""/>
        <dsp:cNvSpPr/>
      </dsp:nvSpPr>
      <dsp:spPr>
        <a:xfrm>
          <a:off x="1234299" y="2612820"/>
          <a:ext cx="1941007" cy="1261654"/>
        </a:xfrm>
        <a:prstGeom prst="roundRect">
          <a:avLst/>
        </a:prstGeom>
        <a:blipFill rotWithShape="0">
          <a:blip xmlns:r="http://schemas.openxmlformats.org/officeDocument/2006/relationships" r:embed="rId1">
            <a:duotone>
              <a:schemeClr val="accent3">
                <a:hueOff val="-12328166"/>
                <a:satOff val="12562"/>
                <a:lumOff val="-2354"/>
                <a:alphaOff val="0"/>
                <a:shade val="74000"/>
                <a:satMod val="130000"/>
                <a:lumMod val="90000"/>
              </a:schemeClr>
              <a:schemeClr val="accent3">
                <a:hueOff val="-12328166"/>
                <a:satOff val="12562"/>
                <a:lumOff val="-235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anose="020F0502020204030204" pitchFamily="34" charset="0"/>
              <a:ea typeface="MS Gothic" pitchFamily="49" charset="-128"/>
            </a:rPr>
            <a:t>Çocuğa yardım edin</a:t>
          </a:r>
          <a:endParaRPr lang="tr-TR" sz="2400" kern="1200" dirty="0">
            <a:latin typeface="Calibri" panose="020F0502020204030204" pitchFamily="34" charset="0"/>
          </a:endParaRPr>
        </a:p>
      </dsp:txBody>
      <dsp:txXfrm>
        <a:off x="1295888" y="2674409"/>
        <a:ext cx="1817829" cy="1138476"/>
      </dsp:txXfrm>
    </dsp:sp>
    <dsp:sp modelId="{1DB34AFF-D252-4DF5-A956-831D9AACBC08}">
      <dsp:nvSpPr>
        <dsp:cNvPr id="0" name=""/>
        <dsp:cNvSpPr/>
      </dsp:nvSpPr>
      <dsp:spPr>
        <a:xfrm>
          <a:off x="2576844" y="1227397"/>
          <a:ext cx="3361606" cy="3361606"/>
        </a:xfrm>
        <a:custGeom>
          <a:avLst/>
          <a:gdLst/>
          <a:ahLst/>
          <a:cxnLst/>
          <a:rect l="0" t="0" r="0" b="0"/>
          <a:pathLst>
            <a:path>
              <a:moveTo>
                <a:pt x="28431" y="1372960"/>
              </a:moveTo>
              <a:arcTo wR="1680803" hR="1680803" stAng="11433206" swAng="2604971"/>
            </a:path>
          </a:pathLst>
        </a:custGeom>
        <a:noFill/>
        <a:ln w="38100" cap="flat" cmpd="sng" algn="ctr">
          <a:solidFill>
            <a:srgbClr val="FF0000"/>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F99B4-9769-4AD9-B366-A55F3A86B647}">
      <dsp:nvSpPr>
        <dsp:cNvPr id="0" name=""/>
        <dsp:cNvSpPr/>
      </dsp:nvSpPr>
      <dsp:spPr>
        <a:xfrm>
          <a:off x="856304" y="0"/>
          <a:ext cx="7029749" cy="1438400"/>
        </a:xfrm>
        <a:prstGeom prst="roundRect">
          <a:avLst>
            <a:gd name="adj" fmla="val 10000"/>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tr-TR" sz="2800" b="1" kern="1200" dirty="0" smtClean="0">
              <a:solidFill>
                <a:srgbClr val="C00000"/>
              </a:solidFill>
              <a:latin typeface="Calibri" panose="020F0502020204030204" pitchFamily="34" charset="0"/>
            </a:rPr>
            <a:t>BİLDİRİM YÜKÜMLÜLÜĞÜ</a:t>
          </a:r>
        </a:p>
      </dsp:txBody>
      <dsp:txXfrm>
        <a:off x="898433" y="42129"/>
        <a:ext cx="6945491" cy="1354142"/>
      </dsp:txXfrm>
    </dsp:sp>
    <dsp:sp modelId="{B3D65655-183A-47C6-B1E4-1C7B75E1647D}">
      <dsp:nvSpPr>
        <dsp:cNvPr id="0" name=""/>
        <dsp:cNvSpPr/>
      </dsp:nvSpPr>
      <dsp:spPr>
        <a:xfrm>
          <a:off x="1559279" y="1438400"/>
          <a:ext cx="715126" cy="872050"/>
        </a:xfrm>
        <a:custGeom>
          <a:avLst/>
          <a:gdLst/>
          <a:ahLst/>
          <a:cxnLst/>
          <a:rect l="0" t="0" r="0" b="0"/>
          <a:pathLst>
            <a:path>
              <a:moveTo>
                <a:pt x="0" y="0"/>
              </a:moveTo>
              <a:lnTo>
                <a:pt x="0" y="872050"/>
              </a:lnTo>
              <a:lnTo>
                <a:pt x="715126" y="87205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5694-A60A-49F3-BCFD-2CA0987E6FC8}">
      <dsp:nvSpPr>
        <dsp:cNvPr id="0" name=""/>
        <dsp:cNvSpPr/>
      </dsp:nvSpPr>
      <dsp:spPr>
        <a:xfrm>
          <a:off x="2274405" y="1591250"/>
          <a:ext cx="4728332" cy="1438400"/>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anose="020F0502020204030204" pitchFamily="34" charset="0"/>
            </a:rPr>
            <a:t>Suçu bildirme</a:t>
          </a:r>
        </a:p>
        <a:p>
          <a:pPr lvl="0" algn="ctr" defTabSz="1066800">
            <a:lnSpc>
              <a:spcPct val="90000"/>
            </a:lnSpc>
            <a:spcBef>
              <a:spcPct val="0"/>
            </a:spcBef>
            <a:spcAft>
              <a:spcPct val="35000"/>
            </a:spcAft>
          </a:pPr>
          <a:r>
            <a:rPr lang="tr-TR" sz="2400" b="0" kern="1200" dirty="0" smtClean="0">
              <a:latin typeface="Calibri" panose="020F0502020204030204" pitchFamily="34" charset="0"/>
            </a:rPr>
            <a:t>TCK 278., 279., 280. maddeler   </a:t>
          </a:r>
          <a:endParaRPr lang="tr-TR" sz="2400" b="0" kern="1200" dirty="0">
            <a:latin typeface="Calibri" panose="020F0502020204030204" pitchFamily="34" charset="0"/>
          </a:endParaRPr>
        </a:p>
      </dsp:txBody>
      <dsp:txXfrm>
        <a:off x="2316534" y="1633379"/>
        <a:ext cx="4644074" cy="1354142"/>
      </dsp:txXfrm>
    </dsp:sp>
    <dsp:sp modelId="{A997C40A-1BAB-4766-8D10-D4E8FFBEF3E3}">
      <dsp:nvSpPr>
        <dsp:cNvPr id="0" name=""/>
        <dsp:cNvSpPr/>
      </dsp:nvSpPr>
      <dsp:spPr>
        <a:xfrm>
          <a:off x="1559279" y="1438400"/>
          <a:ext cx="675242" cy="2741035"/>
        </a:xfrm>
        <a:custGeom>
          <a:avLst/>
          <a:gdLst/>
          <a:ahLst/>
          <a:cxnLst/>
          <a:rect l="0" t="0" r="0" b="0"/>
          <a:pathLst>
            <a:path>
              <a:moveTo>
                <a:pt x="0" y="0"/>
              </a:moveTo>
              <a:lnTo>
                <a:pt x="0" y="2741035"/>
              </a:lnTo>
              <a:lnTo>
                <a:pt x="675242" y="274103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132795-E7B1-4334-AECA-8EA6587515ED}">
      <dsp:nvSpPr>
        <dsp:cNvPr id="0" name=""/>
        <dsp:cNvSpPr/>
      </dsp:nvSpPr>
      <dsp:spPr>
        <a:xfrm>
          <a:off x="2234521" y="3277199"/>
          <a:ext cx="4738182" cy="1804473"/>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anose="020F0502020204030204" pitchFamily="34" charset="0"/>
            </a:rPr>
            <a:t>Korunma gereksinimini bildirme</a:t>
          </a:r>
        </a:p>
        <a:p>
          <a:pPr lvl="0" algn="ctr" defTabSz="1066800">
            <a:lnSpc>
              <a:spcPct val="90000"/>
            </a:lnSpc>
            <a:spcBef>
              <a:spcPct val="0"/>
            </a:spcBef>
            <a:spcAft>
              <a:spcPct val="35000"/>
            </a:spcAft>
          </a:pPr>
          <a:r>
            <a:rPr lang="tr-TR" sz="2400" b="0" kern="1200" dirty="0" smtClean="0">
              <a:latin typeface="Calibri" panose="020F0502020204030204" pitchFamily="34" charset="0"/>
            </a:rPr>
            <a:t>TCK  98. madde </a:t>
          </a:r>
        </a:p>
        <a:p>
          <a:pPr lvl="0" algn="ctr" defTabSz="1066800">
            <a:lnSpc>
              <a:spcPct val="90000"/>
            </a:lnSpc>
            <a:spcBef>
              <a:spcPct val="0"/>
            </a:spcBef>
            <a:spcAft>
              <a:spcPct val="35000"/>
            </a:spcAft>
          </a:pPr>
          <a:r>
            <a:rPr lang="tr-TR" sz="2400" b="0" kern="1200" dirty="0" smtClean="0">
              <a:latin typeface="Calibri" panose="020F0502020204030204" pitchFamily="34" charset="0"/>
            </a:rPr>
            <a:t>SHÇEK  Kanunu 21. madde</a:t>
          </a:r>
        </a:p>
        <a:p>
          <a:pPr lvl="0" algn="ctr" defTabSz="1066800">
            <a:lnSpc>
              <a:spcPct val="90000"/>
            </a:lnSpc>
            <a:spcBef>
              <a:spcPct val="0"/>
            </a:spcBef>
            <a:spcAft>
              <a:spcPct val="35000"/>
            </a:spcAft>
          </a:pPr>
          <a:r>
            <a:rPr lang="tr-TR" sz="2400" b="0" kern="1200" dirty="0" smtClean="0">
              <a:latin typeface="Calibri" panose="020F0502020204030204" pitchFamily="34" charset="0"/>
            </a:rPr>
            <a:t>Çocuk Koruma Kanunu 6. madde</a:t>
          </a:r>
          <a:endParaRPr lang="tr-TR" sz="2400" b="0" kern="1200" dirty="0">
            <a:latin typeface="Calibri" panose="020F0502020204030204" pitchFamily="34" charset="0"/>
          </a:endParaRPr>
        </a:p>
      </dsp:txBody>
      <dsp:txXfrm>
        <a:off x="2287372" y="3330050"/>
        <a:ext cx="4632480" cy="16987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B12E2-7AC7-4242-8A78-35451A49E8C4}">
      <dsp:nvSpPr>
        <dsp:cNvPr id="0" name=""/>
        <dsp:cNvSpPr/>
      </dsp:nvSpPr>
      <dsp:spPr>
        <a:xfrm>
          <a:off x="0" y="400400"/>
          <a:ext cx="9961418" cy="579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10E84-A804-47DB-B887-16605CACEF41}">
      <dsp:nvSpPr>
        <dsp:cNvPr id="0" name=""/>
        <dsp:cNvSpPr/>
      </dsp:nvSpPr>
      <dsp:spPr>
        <a:xfrm>
          <a:off x="498070" y="60920"/>
          <a:ext cx="9217459" cy="6789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622300" rtl="0">
            <a:lnSpc>
              <a:spcPct val="100000"/>
            </a:lnSpc>
            <a:spcBef>
              <a:spcPct val="0"/>
            </a:spcBef>
            <a:spcAft>
              <a:spcPct val="35000"/>
            </a:spcAft>
          </a:pPr>
          <a:r>
            <a:rPr lang="tr-TR" sz="1400" kern="1200" dirty="0" smtClean="0">
              <a:latin typeface="Calibri" panose="020F0502020204030204" pitchFamily="34" charset="0"/>
            </a:rPr>
            <a:t>(1) </a:t>
          </a:r>
          <a:r>
            <a:rPr lang="tr-TR" sz="1800" kern="1200" dirty="0" smtClean="0">
              <a:latin typeface="Calibri" panose="020F0502020204030204" pitchFamily="34" charset="0"/>
            </a:rPr>
            <a:t>İşlenmekte olan bir suçu yetkili makamlara bildirmeyen kişi, bir yıla kadar hapis cezası ile cezalandırılır.</a:t>
          </a:r>
          <a:endParaRPr lang="tr-TR" sz="1800" kern="1200" dirty="0">
            <a:latin typeface="Calibri" panose="020F0502020204030204" pitchFamily="34" charset="0"/>
          </a:endParaRPr>
        </a:p>
      </dsp:txBody>
      <dsp:txXfrm>
        <a:off x="531214" y="94064"/>
        <a:ext cx="9151171" cy="612672"/>
      </dsp:txXfrm>
    </dsp:sp>
    <dsp:sp modelId="{FC108E2E-237B-472C-8D6D-6039C6C1194A}">
      <dsp:nvSpPr>
        <dsp:cNvPr id="0" name=""/>
        <dsp:cNvSpPr/>
      </dsp:nvSpPr>
      <dsp:spPr>
        <a:xfrm>
          <a:off x="0" y="1686170"/>
          <a:ext cx="9961418" cy="579600"/>
        </a:xfrm>
        <a:prstGeom prst="rect">
          <a:avLst/>
        </a:prstGeom>
        <a:solidFill>
          <a:schemeClr val="lt1">
            <a:alpha val="90000"/>
            <a:hueOff val="0"/>
            <a:satOff val="0"/>
            <a:lumOff val="0"/>
            <a:alphaOff val="0"/>
          </a:schemeClr>
        </a:solid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dsp:style>
    </dsp:sp>
    <dsp:sp modelId="{87E30AA9-98E2-4983-A599-ACFD1E6470A2}">
      <dsp:nvSpPr>
        <dsp:cNvPr id="0" name=""/>
        <dsp:cNvSpPr/>
      </dsp:nvSpPr>
      <dsp:spPr>
        <a:xfrm>
          <a:off x="498070" y="1104200"/>
          <a:ext cx="9217459" cy="921450"/>
        </a:xfrm>
        <a:prstGeom prst="round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622300" rtl="0">
            <a:lnSpc>
              <a:spcPct val="100000"/>
            </a:lnSpc>
            <a:spcBef>
              <a:spcPct val="0"/>
            </a:spcBef>
            <a:spcAft>
              <a:spcPct val="35000"/>
            </a:spcAft>
          </a:pPr>
          <a:r>
            <a:rPr lang="tr-TR" sz="1400" kern="1200" dirty="0" smtClean="0">
              <a:latin typeface="Calibri" panose="020F0502020204030204" pitchFamily="34" charset="0"/>
            </a:rPr>
            <a:t>(</a:t>
          </a:r>
          <a:r>
            <a:rPr lang="tr-TR" sz="1800" kern="1200" dirty="0" smtClean="0">
              <a:latin typeface="Calibri" panose="020F0502020204030204" pitchFamily="34" charset="0"/>
            </a:rPr>
            <a:t>2) İşlenmiş olmakla birlikte, sebebiyet verdiği neticelerin sınırlandırılması halen mümkün bulunan bir suçu yetkili makamlara bildirmeyen kişi, yukarıdaki fıkra hükmüne göre cezalandırılır.</a:t>
          </a:r>
          <a:endParaRPr lang="tr-TR" sz="1800" kern="1200" dirty="0">
            <a:latin typeface="Calibri" panose="020F0502020204030204" pitchFamily="34" charset="0"/>
          </a:endParaRPr>
        </a:p>
      </dsp:txBody>
      <dsp:txXfrm>
        <a:off x="543051" y="1149181"/>
        <a:ext cx="9127497" cy="831488"/>
      </dsp:txXfrm>
    </dsp:sp>
    <dsp:sp modelId="{1F010E71-DC4C-4497-9FBD-D4F49F49A920}">
      <dsp:nvSpPr>
        <dsp:cNvPr id="0" name=""/>
        <dsp:cNvSpPr/>
      </dsp:nvSpPr>
      <dsp:spPr>
        <a:xfrm>
          <a:off x="0" y="2987679"/>
          <a:ext cx="9961418" cy="579600"/>
        </a:xfrm>
        <a:prstGeom prst="rect">
          <a:avLst/>
        </a:prstGeom>
        <a:solidFill>
          <a:schemeClr val="lt1">
            <a:alpha val="90000"/>
            <a:hueOff val="0"/>
            <a:satOff val="0"/>
            <a:lumOff val="0"/>
            <a:alphaOff val="0"/>
          </a:schemeClr>
        </a:solid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dsp:style>
    </dsp:sp>
    <dsp:sp modelId="{A4836813-2544-4E4D-B73C-C62892F64702}">
      <dsp:nvSpPr>
        <dsp:cNvPr id="0" name=""/>
        <dsp:cNvSpPr/>
      </dsp:nvSpPr>
      <dsp:spPr>
        <a:xfrm>
          <a:off x="498070" y="2389970"/>
          <a:ext cx="9217459" cy="937188"/>
        </a:xfrm>
        <a:prstGeom prst="roundRect">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533400" rtl="0">
            <a:lnSpc>
              <a:spcPct val="100000"/>
            </a:lnSpc>
            <a:spcBef>
              <a:spcPct val="0"/>
            </a:spcBef>
            <a:spcAft>
              <a:spcPct val="35000"/>
            </a:spcAft>
          </a:pPr>
          <a:r>
            <a:rPr lang="tr-TR" sz="1200" kern="1200" dirty="0" smtClean="0">
              <a:latin typeface="Calibri" panose="020F0502020204030204" pitchFamily="34" charset="0"/>
            </a:rPr>
            <a:t>(3) </a:t>
          </a:r>
          <a:r>
            <a:rPr lang="tr-TR" sz="1600" kern="1200" dirty="0" smtClean="0">
              <a:latin typeface="Calibri" panose="020F0502020204030204" pitchFamily="34" charset="0"/>
            </a:rPr>
            <a:t>Mağdurun </a:t>
          </a:r>
          <a:r>
            <a:rPr lang="tr-TR" sz="1600" kern="1200" dirty="0" err="1" smtClean="0">
              <a:latin typeface="Calibri" panose="020F0502020204030204" pitchFamily="34" charset="0"/>
            </a:rPr>
            <a:t>onbeşyaşını</a:t>
          </a:r>
          <a:r>
            <a:rPr lang="tr-TR" sz="1600" kern="1200" dirty="0" smtClean="0">
              <a:latin typeface="Calibri" panose="020F0502020204030204" pitchFamily="34" charset="0"/>
            </a:rPr>
            <a:t> bitirmemiş bir çocuk, bedensel veya ruhsal bakımdan engelli olan ya da hamileliği nedeniyle kendisini savunamayacak durumda bulunan kimse olması halinde, yukarıdaki fıkralara göre verilecek ceza, yarı oranında artırılır.</a:t>
          </a:r>
          <a:endParaRPr lang="tr-TR" sz="1600" kern="1200" dirty="0">
            <a:latin typeface="Calibri" panose="020F0502020204030204" pitchFamily="34" charset="0"/>
          </a:endParaRPr>
        </a:p>
      </dsp:txBody>
      <dsp:txXfrm>
        <a:off x="543820" y="2435720"/>
        <a:ext cx="9125959" cy="845688"/>
      </dsp:txXfrm>
    </dsp:sp>
    <dsp:sp modelId="{32FC722D-3E0A-4F82-A926-38C5AABF5280}">
      <dsp:nvSpPr>
        <dsp:cNvPr id="0" name=""/>
        <dsp:cNvSpPr/>
      </dsp:nvSpPr>
      <dsp:spPr>
        <a:xfrm>
          <a:off x="0" y="4180860"/>
          <a:ext cx="9961418" cy="579600"/>
        </a:xfrm>
        <a:prstGeom prst="rect">
          <a:avLst/>
        </a:prstGeom>
        <a:solidFill>
          <a:schemeClr val="lt1">
            <a:alpha val="90000"/>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 modelId="{A42EBD7A-D4EA-4B29-B940-6212871F4F15}">
      <dsp:nvSpPr>
        <dsp:cNvPr id="0" name=""/>
        <dsp:cNvSpPr/>
      </dsp:nvSpPr>
      <dsp:spPr>
        <a:xfrm>
          <a:off x="498070" y="3691479"/>
          <a:ext cx="9217459" cy="828860"/>
        </a:xfrm>
        <a:prstGeom prst="round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563" tIns="0" rIns="263563" bIns="0" numCol="1" spcCol="1270" anchor="ctr" anchorCtr="0">
          <a:noAutofit/>
        </a:bodyPr>
        <a:lstStyle/>
        <a:p>
          <a:pPr lvl="0" algn="l" defTabSz="755650" rtl="0">
            <a:lnSpc>
              <a:spcPct val="100000"/>
            </a:lnSpc>
            <a:spcBef>
              <a:spcPct val="0"/>
            </a:spcBef>
            <a:spcAft>
              <a:spcPct val="35000"/>
            </a:spcAft>
          </a:pPr>
          <a:r>
            <a:rPr lang="tr-TR" sz="1700" kern="1200" dirty="0" smtClean="0">
              <a:latin typeface="Calibri" panose="020F0502020204030204" pitchFamily="34" charset="0"/>
            </a:rPr>
            <a:t>(4</a:t>
          </a:r>
          <a:r>
            <a:rPr lang="tr-TR" sz="1800" kern="1200" dirty="0" smtClean="0">
              <a:latin typeface="Calibri" panose="020F0502020204030204" pitchFamily="34" charset="0"/>
            </a:rPr>
            <a:t>) Tanıklıktan çekinebilecek olan kişiler bakımından cezaya hükmolunmaz. Ancak, suçu önleme yükümlülüğünün varlığı dolayısıyla ceza sorumluluğuna ilişkin hükümler saklıdır.</a:t>
          </a:r>
          <a:endParaRPr lang="tr-TR" sz="1800" kern="1200" dirty="0">
            <a:latin typeface="Calibri" panose="020F0502020204030204" pitchFamily="34" charset="0"/>
          </a:endParaRPr>
        </a:p>
      </dsp:txBody>
      <dsp:txXfrm>
        <a:off x="538532" y="3731941"/>
        <a:ext cx="9136535" cy="7479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5C35A-2570-435D-B6AD-579219CCA924}">
      <dsp:nvSpPr>
        <dsp:cNvPr id="0" name=""/>
        <dsp:cNvSpPr/>
      </dsp:nvSpPr>
      <dsp:spPr>
        <a:xfrm>
          <a:off x="-4822641" y="-744621"/>
          <a:ext cx="5787039" cy="5787039"/>
        </a:xfrm>
        <a:prstGeom prst="blockArc">
          <a:avLst>
            <a:gd name="adj1" fmla="val 18900000"/>
            <a:gd name="adj2" fmla="val 2700000"/>
            <a:gd name="adj3" fmla="val 373"/>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05E15-F6AD-4FDC-A886-506A799017EF}">
      <dsp:nvSpPr>
        <dsp:cNvPr id="0" name=""/>
        <dsp:cNvSpPr/>
      </dsp:nvSpPr>
      <dsp:spPr>
        <a:xfrm>
          <a:off x="790042" y="613983"/>
          <a:ext cx="7539446" cy="1227794"/>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562" tIns="45720" rIns="45720" bIns="45720" numCol="1" spcCol="1270" anchor="ctr" anchorCtr="0">
          <a:noAutofit/>
        </a:bodyPr>
        <a:lstStyle/>
        <a:p>
          <a:pPr lvl="0" algn="l" defTabSz="800100" rtl="0">
            <a:lnSpc>
              <a:spcPct val="90000"/>
            </a:lnSpc>
            <a:spcBef>
              <a:spcPct val="0"/>
            </a:spcBef>
            <a:spcAft>
              <a:spcPct val="35000"/>
            </a:spcAft>
          </a:pPr>
          <a:r>
            <a:rPr lang="tr-TR" altLang="tr-TR" sz="1800" kern="1200" dirty="0" smtClean="0">
              <a:latin typeface="Calibri" panose="020F0502020204030204" pitchFamily="34" charset="0"/>
            </a:rPr>
            <a:t>(1) Kamu adına soruşturma ve kovuşturmayı gerektiren bir suçun işlendiğini </a:t>
          </a:r>
          <a:r>
            <a:rPr lang="tr-TR" altLang="tr-TR" sz="1800" u="sng" kern="1200" dirty="0" smtClean="0">
              <a:latin typeface="Calibri" panose="020F0502020204030204" pitchFamily="34" charset="0"/>
            </a:rPr>
            <a:t>göreviyle bağlantılı olarak öğrenip de yetkili makamlara bildirimde bulunmayı ihmal eden veya bu hususta gecikme gösteren kamu görevlisi</a:t>
          </a:r>
          <a:r>
            <a:rPr lang="tr-TR" altLang="tr-TR" sz="1800" kern="1200" dirty="0" smtClean="0">
              <a:latin typeface="Calibri" panose="020F0502020204030204" pitchFamily="34" charset="0"/>
            </a:rPr>
            <a:t>, altı aydan iki yıla kadar hapis cezası ile cezalandırılır. </a:t>
          </a:r>
          <a:endParaRPr lang="tr-TR" sz="1800" kern="1200" dirty="0">
            <a:latin typeface="Calibri" panose="020F0502020204030204" pitchFamily="34" charset="0"/>
          </a:endParaRPr>
        </a:p>
      </dsp:txBody>
      <dsp:txXfrm>
        <a:off x="790042" y="613983"/>
        <a:ext cx="7539446" cy="1227794"/>
      </dsp:txXfrm>
    </dsp:sp>
    <dsp:sp modelId="{8C4675D0-08EE-4FAC-8BDE-4CCA504F54A2}">
      <dsp:nvSpPr>
        <dsp:cNvPr id="0" name=""/>
        <dsp:cNvSpPr/>
      </dsp:nvSpPr>
      <dsp:spPr>
        <a:xfrm>
          <a:off x="22670" y="460508"/>
          <a:ext cx="1534743" cy="153474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2D860E-CE08-47DA-9F85-0AEF7A113913}">
      <dsp:nvSpPr>
        <dsp:cNvPr id="0" name=""/>
        <dsp:cNvSpPr/>
      </dsp:nvSpPr>
      <dsp:spPr>
        <a:xfrm>
          <a:off x="790042" y="2456019"/>
          <a:ext cx="7539446" cy="1227794"/>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4562" tIns="45720" rIns="45720" bIns="45720" numCol="1" spcCol="1270" anchor="ctr" anchorCtr="0">
          <a:noAutofit/>
        </a:bodyPr>
        <a:lstStyle/>
        <a:p>
          <a:pPr lvl="0" algn="l" defTabSz="800100" rtl="0">
            <a:lnSpc>
              <a:spcPct val="90000"/>
            </a:lnSpc>
            <a:spcBef>
              <a:spcPct val="0"/>
            </a:spcBef>
            <a:spcAft>
              <a:spcPct val="35000"/>
            </a:spcAft>
          </a:pPr>
          <a:r>
            <a:rPr lang="tr-TR" altLang="tr-TR" sz="1800" kern="1200" dirty="0" smtClean="0">
              <a:latin typeface="Calibri" panose="020F0502020204030204" pitchFamily="34" charset="0"/>
            </a:rPr>
            <a:t>(2) Suçun, adlî kolluk görevini yapan kişi tarafından işlenmesi hâlinde, yukarıdaki fıkraya göre verilecek ceza yarı oranında artırılır. </a:t>
          </a:r>
          <a:endParaRPr lang="tr-TR" sz="1800" kern="1200" dirty="0">
            <a:latin typeface="Calibri" panose="020F0502020204030204" pitchFamily="34" charset="0"/>
          </a:endParaRPr>
        </a:p>
      </dsp:txBody>
      <dsp:txXfrm>
        <a:off x="790042" y="2456019"/>
        <a:ext cx="7539446" cy="1227794"/>
      </dsp:txXfrm>
    </dsp:sp>
    <dsp:sp modelId="{6DF09DD8-DAC0-462F-9BA2-0AE37C554B7C}">
      <dsp:nvSpPr>
        <dsp:cNvPr id="0" name=""/>
        <dsp:cNvSpPr/>
      </dsp:nvSpPr>
      <dsp:spPr>
        <a:xfrm>
          <a:off x="22670" y="2302544"/>
          <a:ext cx="1534743" cy="1534743"/>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A5F62-6066-471A-96C9-045915D23E70}">
      <dsp:nvSpPr>
        <dsp:cNvPr id="0" name=""/>
        <dsp:cNvSpPr/>
      </dsp:nvSpPr>
      <dsp:spPr>
        <a:xfrm>
          <a:off x="0" y="0"/>
          <a:ext cx="7625296" cy="5442636"/>
        </a:xfrm>
        <a:prstGeom prst="triangle">
          <a:avLst/>
        </a:prstGeom>
        <a:blipFill rotWithShape="0">
          <a:blip xmlns:r="http://schemas.openxmlformats.org/officeDocument/2006/relationships" r:embed="rId1"/>
          <a:tile tx="0" ty="0" sx="100000" sy="100000" flip="none" algn="tl"/>
        </a:blip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F86DD6-F62A-432F-AF84-0BA53BAC71E5}">
      <dsp:nvSpPr>
        <dsp:cNvPr id="0" name=""/>
        <dsp:cNvSpPr/>
      </dsp:nvSpPr>
      <dsp:spPr>
        <a:xfrm>
          <a:off x="2243372" y="645552"/>
          <a:ext cx="3184578" cy="10396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TCK Madde 98 -</a:t>
          </a:r>
          <a:endParaRPr lang="tr-TR" sz="2000" kern="1200" dirty="0"/>
        </a:p>
      </dsp:txBody>
      <dsp:txXfrm>
        <a:off x="2294122" y="696302"/>
        <a:ext cx="3083078" cy="938128"/>
      </dsp:txXfrm>
    </dsp:sp>
    <dsp:sp modelId="{6ADCFD04-1EDF-4A47-B6A6-2A532ECB0F4B}">
      <dsp:nvSpPr>
        <dsp:cNvPr id="0" name=""/>
        <dsp:cNvSpPr/>
      </dsp:nvSpPr>
      <dsp:spPr>
        <a:xfrm>
          <a:off x="1167890" y="1849308"/>
          <a:ext cx="5508042" cy="1882704"/>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(1</a:t>
          </a:r>
          <a:r>
            <a:rPr lang="tr-TR" sz="2000" kern="1200" dirty="0" smtClean="0"/>
            <a:t>) Yaşı, hastalığı veya yaralanması dolayısıyla ya da başka herhangi bir nedenle kendini idare edemeyecek durumda olan kimseye hâl ve koşulların elverdiği ölçüde yardım etmeyen ya da durumu derhâl ilgili makamlara bildirmeyen kişi, bir yıla kadar hapis veya adlî para cezası ile cezalandırılır. </a:t>
          </a:r>
          <a:endParaRPr lang="tr-TR" sz="2000" kern="1200" dirty="0"/>
        </a:p>
      </dsp:txBody>
      <dsp:txXfrm>
        <a:off x="1259796" y="1941214"/>
        <a:ext cx="5324230" cy="1698892"/>
      </dsp:txXfrm>
    </dsp:sp>
    <dsp:sp modelId="{DCE52059-E4DE-4014-B91A-327B843B47B4}">
      <dsp:nvSpPr>
        <dsp:cNvPr id="0" name=""/>
        <dsp:cNvSpPr/>
      </dsp:nvSpPr>
      <dsp:spPr>
        <a:xfrm>
          <a:off x="929536" y="4093076"/>
          <a:ext cx="5990339" cy="10396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tr-TR" sz="2200" kern="1200" dirty="0" smtClean="0"/>
            <a:t>(2) </a:t>
          </a:r>
          <a:r>
            <a:rPr lang="tr-TR" sz="2000" kern="1200" dirty="0" smtClean="0"/>
            <a:t>Yardım veya bildirim yükümlülüğünün yerine getirilmemesi dolayısıyla kişinin ölmesi durumunda, bir yıldan üç yıla kadar hapis cezasına hükmolunur. </a:t>
          </a:r>
          <a:endParaRPr lang="tr-TR" sz="2000" kern="1200" dirty="0"/>
        </a:p>
      </dsp:txBody>
      <dsp:txXfrm>
        <a:off x="980286" y="4143826"/>
        <a:ext cx="5888839" cy="9381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E4DDD-7B53-4E9D-8AA1-533E99EB885E}">
      <dsp:nvSpPr>
        <dsp:cNvPr id="0" name=""/>
        <dsp:cNvSpPr/>
      </dsp:nvSpPr>
      <dsp:spPr>
        <a:xfrm>
          <a:off x="-5038753" y="-777784"/>
          <a:ext cx="6046174" cy="6046174"/>
        </a:xfrm>
        <a:prstGeom prst="blockArc">
          <a:avLst>
            <a:gd name="adj1" fmla="val 18900000"/>
            <a:gd name="adj2" fmla="val 2700000"/>
            <a:gd name="adj3" fmla="val 357"/>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80114-5E00-48F5-82E0-DD3C0683797D}">
      <dsp:nvSpPr>
        <dsp:cNvPr id="0" name=""/>
        <dsp:cNvSpPr/>
      </dsp:nvSpPr>
      <dsp:spPr>
        <a:xfrm>
          <a:off x="825485" y="484908"/>
          <a:ext cx="8563943" cy="15961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283" tIns="38100" rIns="38100" bIns="38100" numCol="1" spcCol="1270" anchor="ctr" anchorCtr="0">
          <a:noAutofit/>
        </a:bodyPr>
        <a:lstStyle/>
        <a:p>
          <a:pPr lvl="0" algn="l" defTabSz="666750" rtl="0">
            <a:lnSpc>
              <a:spcPct val="90000"/>
            </a:lnSpc>
            <a:spcBef>
              <a:spcPct val="0"/>
            </a:spcBef>
            <a:spcAft>
              <a:spcPct val="35000"/>
            </a:spcAft>
          </a:pPr>
          <a:r>
            <a:rPr lang="tr-TR" altLang="tr-TR" sz="1500" kern="1200" dirty="0" smtClean="0">
              <a:latin typeface="Calibri" panose="020F0502020204030204" pitchFamily="34" charset="0"/>
            </a:rPr>
            <a:t>(1</a:t>
          </a:r>
          <a:r>
            <a:rPr lang="tr-TR" altLang="tr-TR" sz="1800" kern="1200" dirty="0" smtClean="0">
              <a:latin typeface="Calibri" panose="020F0502020204030204" pitchFamily="34" charset="0"/>
            </a:rPr>
            <a:t>) Adlî ve idarî merciler, kolluk görevlileri, sağlık ve eğitim kuruluşları, sivil toplum kuruluşları, korunma ihtiyacı olan çocuğu Sosyal Hizmetler ve Çocuk Esirgeme Kurumuna bildirmekle yükümlüdür. Çocuk ile çocuğun bakımından sorumlu kimseler çocuğun korunma altına alınması amacıyla Sosyal Hizmetler ve Çocuk Esirgeme Kurumuna başvurabilir.</a:t>
          </a:r>
          <a:endParaRPr lang="tr-TR" sz="1800" kern="1200" dirty="0">
            <a:latin typeface="Calibri" panose="020F0502020204030204" pitchFamily="34" charset="0"/>
          </a:endParaRPr>
        </a:p>
      </dsp:txBody>
      <dsp:txXfrm>
        <a:off x="825485" y="484908"/>
        <a:ext cx="8563943" cy="1596116"/>
      </dsp:txXfrm>
    </dsp:sp>
    <dsp:sp modelId="{1BFAC63F-FA21-443B-8188-F476314BE29D}">
      <dsp:nvSpPr>
        <dsp:cNvPr id="0" name=""/>
        <dsp:cNvSpPr/>
      </dsp:nvSpPr>
      <dsp:spPr>
        <a:xfrm>
          <a:off x="23687" y="481168"/>
          <a:ext cx="1603595" cy="1603595"/>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901B91-D8CE-425A-AB39-56F23EF70DBC}">
      <dsp:nvSpPr>
        <dsp:cNvPr id="0" name=""/>
        <dsp:cNvSpPr/>
      </dsp:nvSpPr>
      <dsp:spPr>
        <a:xfrm>
          <a:off x="825485" y="2409581"/>
          <a:ext cx="8563943" cy="1596116"/>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8283" tIns="50800" rIns="50800" bIns="50800" numCol="1" spcCol="1270" anchor="ctr" anchorCtr="0">
          <a:noAutofit/>
        </a:bodyPr>
        <a:lstStyle/>
        <a:p>
          <a:pPr lvl="0" algn="l" defTabSz="889000" rtl="0">
            <a:lnSpc>
              <a:spcPct val="90000"/>
            </a:lnSpc>
            <a:spcBef>
              <a:spcPct val="0"/>
            </a:spcBef>
            <a:spcAft>
              <a:spcPct val="35000"/>
            </a:spcAft>
          </a:pPr>
          <a:r>
            <a:rPr lang="tr-TR" altLang="tr-TR" sz="2000" kern="1200" dirty="0" smtClean="0">
              <a:latin typeface="Calibri" panose="020F0502020204030204" pitchFamily="34" charset="0"/>
            </a:rPr>
            <a:t>(2) </a:t>
          </a:r>
          <a:r>
            <a:rPr lang="tr-TR" altLang="tr-TR" sz="1800" kern="1200" dirty="0" smtClean="0">
              <a:latin typeface="Calibri" panose="020F0502020204030204" pitchFamily="34" charset="0"/>
            </a:rPr>
            <a:t>Sosyal Hizmetler ve Çocuk Esirgeme Kurumu kendisine bildirilen olaylarla ilgili olarak gerekli araştırmayı derhâl yapar.</a:t>
          </a:r>
          <a:endParaRPr lang="tr-TR" sz="1800" kern="1200" dirty="0">
            <a:latin typeface="Calibri" panose="020F0502020204030204" pitchFamily="34" charset="0"/>
          </a:endParaRPr>
        </a:p>
      </dsp:txBody>
      <dsp:txXfrm>
        <a:off x="825485" y="2409581"/>
        <a:ext cx="8563943" cy="1596116"/>
      </dsp:txXfrm>
    </dsp:sp>
    <dsp:sp modelId="{B29B4B65-6E0B-41B4-9679-3F26146E9484}">
      <dsp:nvSpPr>
        <dsp:cNvPr id="0" name=""/>
        <dsp:cNvSpPr/>
      </dsp:nvSpPr>
      <dsp:spPr>
        <a:xfrm>
          <a:off x="23687" y="2405842"/>
          <a:ext cx="1603595" cy="1603595"/>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937C2-583E-4980-B206-B53FDD164D48}">
      <dsp:nvSpPr>
        <dsp:cNvPr id="0" name=""/>
        <dsp:cNvSpPr/>
      </dsp:nvSpPr>
      <dsp:spPr>
        <a:xfrm>
          <a:off x="1479343" y="2738506"/>
          <a:ext cx="1742662" cy="1495874"/>
        </a:xfrm>
        <a:prstGeom prst="hexagon">
          <a:avLst>
            <a:gd name="adj" fmla="val 25000"/>
            <a:gd name="vf" fmla="val 115470"/>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Toplumsal</a:t>
          </a:r>
          <a:endParaRPr lang="tr-TR" sz="2100" b="1" kern="1200" dirty="0"/>
        </a:p>
      </dsp:txBody>
      <dsp:txXfrm>
        <a:off x="1749221" y="2970165"/>
        <a:ext cx="1202906" cy="1032556"/>
      </dsp:txXfrm>
    </dsp:sp>
    <dsp:sp modelId="{2A18BFE7-EF81-49EA-939D-BAE5A9D1EED0}">
      <dsp:nvSpPr>
        <dsp:cNvPr id="0" name=""/>
        <dsp:cNvSpPr/>
      </dsp:nvSpPr>
      <dsp:spPr>
        <a:xfrm>
          <a:off x="1533849" y="3399520"/>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E2931A1-2627-46CC-AACA-F748483A2A72}">
      <dsp:nvSpPr>
        <dsp:cNvPr id="0" name=""/>
        <dsp:cNvSpPr/>
      </dsp:nvSpPr>
      <dsp:spPr>
        <a:xfrm>
          <a:off x="0" y="1925376"/>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914AF93-6F42-47B0-97E0-16055B815138}">
      <dsp:nvSpPr>
        <dsp:cNvPr id="0" name=""/>
        <dsp:cNvSpPr/>
      </dsp:nvSpPr>
      <dsp:spPr>
        <a:xfrm>
          <a:off x="1179943" y="3213820"/>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B02B3B6-A85A-4EF7-8413-CE257B6F3681}">
      <dsp:nvSpPr>
        <dsp:cNvPr id="0" name=""/>
        <dsp:cNvSpPr/>
      </dsp:nvSpPr>
      <dsp:spPr>
        <a:xfrm>
          <a:off x="2957151" y="1913918"/>
          <a:ext cx="1742662" cy="1495874"/>
        </a:xfrm>
        <a:prstGeom prst="hexagon">
          <a:avLst>
            <a:gd name="adj" fmla="val 25000"/>
            <a:gd name="vf" fmla="val 115470"/>
          </a:avLst>
        </a:prstGeom>
        <a:solidFill>
          <a:schemeClr val="accent3">
            <a:hueOff val="-4109389"/>
            <a:satOff val="4187"/>
            <a:lumOff val="-785"/>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Çevresel</a:t>
          </a:r>
          <a:endParaRPr lang="tr-TR" sz="2100" b="1" kern="1200" dirty="0"/>
        </a:p>
      </dsp:txBody>
      <dsp:txXfrm>
        <a:off x="3227029" y="2145577"/>
        <a:ext cx="1202906" cy="1032556"/>
      </dsp:txXfrm>
    </dsp:sp>
    <dsp:sp modelId="{3F1A7A09-20FB-4745-BA26-8DB25B18D174}">
      <dsp:nvSpPr>
        <dsp:cNvPr id="0" name=""/>
        <dsp:cNvSpPr/>
      </dsp:nvSpPr>
      <dsp:spPr>
        <a:xfrm>
          <a:off x="4150913" y="3200781"/>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5E88A8C-0675-42A8-A8A6-CB65706EA503}">
      <dsp:nvSpPr>
        <dsp:cNvPr id="0" name=""/>
        <dsp:cNvSpPr/>
      </dsp:nvSpPr>
      <dsp:spPr>
        <a:xfrm>
          <a:off x="4442637" y="2736136"/>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2951FB-5E7C-4BCD-A2FF-5C95DB41E907}">
      <dsp:nvSpPr>
        <dsp:cNvPr id="0" name=""/>
        <dsp:cNvSpPr/>
      </dsp:nvSpPr>
      <dsp:spPr>
        <a:xfrm>
          <a:off x="4482557" y="3406237"/>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DE389B7-FA64-4010-B58C-385A58B68A47}">
      <dsp:nvSpPr>
        <dsp:cNvPr id="0" name=""/>
        <dsp:cNvSpPr/>
      </dsp:nvSpPr>
      <dsp:spPr>
        <a:xfrm>
          <a:off x="1479343" y="1107900"/>
          <a:ext cx="1742662" cy="1495874"/>
        </a:xfrm>
        <a:prstGeom prst="hexagon">
          <a:avLst>
            <a:gd name="adj" fmla="val 25000"/>
            <a:gd name="vf" fmla="val 115470"/>
          </a:avLst>
        </a:prstGeom>
        <a:solidFill>
          <a:schemeClr val="accent3">
            <a:hueOff val="-8218778"/>
            <a:satOff val="8375"/>
            <a:lumOff val="-1569"/>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İlişkisel</a:t>
          </a:r>
          <a:endParaRPr lang="tr-TR" sz="2100" b="1" kern="1200" dirty="0"/>
        </a:p>
      </dsp:txBody>
      <dsp:txXfrm>
        <a:off x="1749221" y="1339559"/>
        <a:ext cx="1202906" cy="1032556"/>
      </dsp:txXfrm>
    </dsp:sp>
    <dsp:sp modelId="{EF2B8483-9890-4F7D-9BC8-ED00500A2F93}">
      <dsp:nvSpPr>
        <dsp:cNvPr id="0" name=""/>
        <dsp:cNvSpPr/>
      </dsp:nvSpPr>
      <dsp:spPr>
        <a:xfrm>
          <a:off x="2665428" y="1138719"/>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BDD2054-9D33-42B8-8A43-E7BE8E8CED4B}">
      <dsp:nvSpPr>
        <dsp:cNvPr id="0" name=""/>
        <dsp:cNvSpPr/>
      </dsp:nvSpPr>
      <dsp:spPr>
        <a:xfrm>
          <a:off x="2957151" y="283312"/>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F6CB8F-7927-41F9-A319-CDD3D02189F6}">
      <dsp:nvSpPr>
        <dsp:cNvPr id="0" name=""/>
        <dsp:cNvSpPr/>
      </dsp:nvSpPr>
      <dsp:spPr>
        <a:xfrm>
          <a:off x="2997071" y="946302"/>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938B1A0-FDE0-4A7E-BA36-0038FC91929A}">
      <dsp:nvSpPr>
        <dsp:cNvPr id="0" name=""/>
        <dsp:cNvSpPr/>
      </dsp:nvSpPr>
      <dsp:spPr>
        <a:xfrm>
          <a:off x="4442637" y="1105530"/>
          <a:ext cx="1742662" cy="1495874"/>
        </a:xfrm>
        <a:prstGeom prst="hexagon">
          <a:avLst>
            <a:gd name="adj" fmla="val 25000"/>
            <a:gd name="vf" fmla="val 115470"/>
          </a:avLst>
        </a:prstGeom>
        <a:solidFill>
          <a:schemeClr val="accent3">
            <a:hueOff val="-12328166"/>
            <a:satOff val="12562"/>
            <a:lumOff val="-2354"/>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tr-TR" sz="2100" b="1" kern="1200" dirty="0" smtClean="0"/>
            <a:t>Kişisel</a:t>
          </a:r>
          <a:endParaRPr lang="tr-TR" sz="2100" b="1" kern="1200" dirty="0"/>
        </a:p>
      </dsp:txBody>
      <dsp:txXfrm>
        <a:off x="4712515" y="1337189"/>
        <a:ext cx="1202906" cy="1032556"/>
      </dsp:txXfrm>
    </dsp:sp>
    <dsp:sp modelId="{3001A712-F7CC-42E8-8633-6B4DF0DF5256}">
      <dsp:nvSpPr>
        <dsp:cNvPr id="0" name=""/>
        <dsp:cNvSpPr/>
      </dsp:nvSpPr>
      <dsp:spPr>
        <a:xfrm>
          <a:off x="5941173" y="1765753"/>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F355046-F586-4A65-8179-BFAEFC7D12F2}">
      <dsp:nvSpPr>
        <dsp:cNvPr id="0" name=""/>
        <dsp:cNvSpPr/>
      </dsp:nvSpPr>
      <dsp:spPr>
        <a:xfrm>
          <a:off x="5934263" y="1927747"/>
          <a:ext cx="1742662" cy="1495874"/>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18BF450-2B11-48EB-8139-8AF1710D9C5F}">
      <dsp:nvSpPr>
        <dsp:cNvPr id="0" name=""/>
        <dsp:cNvSpPr/>
      </dsp:nvSpPr>
      <dsp:spPr>
        <a:xfrm>
          <a:off x="6285867" y="1954219"/>
          <a:ext cx="203438" cy="175427"/>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4E501-266C-46EE-8681-65E6EDB8F038}">
      <dsp:nvSpPr>
        <dsp:cNvPr id="0" name=""/>
        <dsp:cNvSpPr/>
      </dsp:nvSpPr>
      <dsp:spPr>
        <a:xfrm>
          <a:off x="4608" y="958844"/>
          <a:ext cx="4211805" cy="2933854"/>
        </a:xfrm>
        <a:prstGeom prst="roundRect">
          <a:avLst>
            <a:gd name="adj" fmla="val 1000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latin typeface="Calibri" panose="020F0502020204030204" pitchFamily="34" charset="0"/>
            </a:rPr>
            <a:t>Bu yükümlülüğü yerine getirmemek yani koruma altına alınması gereken bir çocuğun, koruma ile görevli kuruma bildirilmemesi Türk Ceza Kanunu 257. maddesi gereğince görevi kötüye kullanma suçunu oluşturabilir.</a:t>
          </a:r>
          <a:endParaRPr lang="tr-TR" sz="2000" kern="1200" dirty="0">
            <a:latin typeface="Calibri" panose="020F0502020204030204" pitchFamily="34" charset="0"/>
          </a:endParaRPr>
        </a:p>
      </dsp:txBody>
      <dsp:txXfrm>
        <a:off x="90538" y="1044774"/>
        <a:ext cx="4039945" cy="2761994"/>
      </dsp:txXfrm>
    </dsp:sp>
    <dsp:sp modelId="{BACBE4DA-7BB0-42F1-BACC-484130237DD4}">
      <dsp:nvSpPr>
        <dsp:cNvPr id="0" name=""/>
        <dsp:cNvSpPr/>
      </dsp:nvSpPr>
      <dsp:spPr>
        <a:xfrm>
          <a:off x="4432018" y="2158422"/>
          <a:ext cx="457080" cy="534698"/>
        </a:xfrm>
        <a:prstGeom prst="rightArrow">
          <a:avLst>
            <a:gd name="adj1" fmla="val 60000"/>
            <a:gd name="adj2" fmla="val 50000"/>
          </a:avLst>
        </a:prstGeom>
        <a:gradFill rotWithShape="0">
          <a:gsLst>
            <a:gs pos="0">
              <a:schemeClr val="accent4">
                <a:hueOff val="0"/>
                <a:satOff val="0"/>
                <a:lumOff val="0"/>
                <a:alphaOff val="0"/>
                <a:tint val="60000"/>
                <a:lumMod val="110000"/>
              </a:schemeClr>
            </a:gs>
            <a:gs pos="100000">
              <a:schemeClr val="accent4">
                <a:hueOff val="0"/>
                <a:satOff val="0"/>
                <a:lumOff val="0"/>
                <a:alphaOff val="0"/>
                <a:tint val="82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tr-TR" sz="2000" kern="1200">
            <a:latin typeface="Palatino Linotype" panose="02040502050505030304" pitchFamily="18" charset="0"/>
          </a:endParaRPr>
        </a:p>
      </dsp:txBody>
      <dsp:txXfrm>
        <a:off x="4432018" y="2265362"/>
        <a:ext cx="319956" cy="320818"/>
      </dsp:txXfrm>
    </dsp:sp>
    <dsp:sp modelId="{FD09FE45-3CA7-4C0F-AA7A-A1A27F0D2CEF}">
      <dsp:nvSpPr>
        <dsp:cNvPr id="0" name=""/>
        <dsp:cNvSpPr/>
      </dsp:nvSpPr>
      <dsp:spPr>
        <a:xfrm>
          <a:off x="5078830" y="958844"/>
          <a:ext cx="4211805" cy="2933854"/>
        </a:xfrm>
        <a:prstGeom prst="roundRect">
          <a:avLst>
            <a:gd name="adj" fmla="val 10000"/>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latin typeface="Calibri" panose="020F0502020204030204" pitchFamily="34" charset="0"/>
            </a:rPr>
            <a:t>(2) </a:t>
          </a:r>
          <a:r>
            <a:rPr lang="tr-TR" sz="2000" kern="1200" dirty="0" smtClean="0">
              <a:latin typeface="Calibri" panose="020F0502020204030204" pitchFamily="34" charset="0"/>
            </a:rPr>
            <a:t>Kanunda ayrıca suç olarak tanımlanan hâller dışında, görevinin gereklerini yapmakta ihmal veya gecikme göstererek, kişilerin mağduriyetine veya kamunun zararına neden olan ya da … kamu görevlisi, altı aydan iki yıla kadar hapis cezası ile cezalandırılır.</a:t>
          </a:r>
          <a:endParaRPr lang="tr-TR" sz="2000" kern="1200" dirty="0">
            <a:latin typeface="Calibri" panose="020F0502020204030204" pitchFamily="34" charset="0"/>
          </a:endParaRPr>
        </a:p>
      </dsp:txBody>
      <dsp:txXfrm>
        <a:off x="5164760" y="1044774"/>
        <a:ext cx="4039945" cy="276199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826F4-2DAF-4A91-BB7D-469469C7DCD3}">
      <dsp:nvSpPr>
        <dsp:cNvPr id="0" name=""/>
        <dsp:cNvSpPr/>
      </dsp:nvSpPr>
      <dsp:spPr>
        <a:xfrm>
          <a:off x="3384878" y="8581"/>
          <a:ext cx="5020473" cy="5020473"/>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tr-TR" sz="3800" b="1" i="1" kern="1200" dirty="0" smtClean="0">
              <a:effectLst>
                <a:outerShdw blurRad="38100" dist="38100" dir="2700000" algn="tl">
                  <a:srgbClr val="000000">
                    <a:alpha val="43137"/>
                  </a:srgbClr>
                </a:outerShdw>
              </a:effectLst>
              <a:latin typeface="Calibri" panose="020F0502020204030204" pitchFamily="34" charset="0"/>
            </a:rPr>
            <a:t>İhmal ve istismar şüphesi bildirim yükümlülüğünün yerine getirilmesi için yeterlidir.</a:t>
          </a:r>
          <a:r>
            <a:rPr lang="tr-TR" sz="3800" b="1" kern="1200" dirty="0" smtClean="0">
              <a:effectLst>
                <a:outerShdw blurRad="38100" dist="38100" dir="2700000" algn="tl">
                  <a:srgbClr val="000000">
                    <a:alpha val="43137"/>
                  </a:srgbClr>
                </a:outerShdw>
              </a:effectLst>
              <a:latin typeface="Calibri" panose="020F0502020204030204" pitchFamily="34" charset="0"/>
            </a:rPr>
            <a:t> </a:t>
          </a:r>
          <a:endParaRPr lang="tr-TR" sz="3800" kern="1200" dirty="0">
            <a:effectLst>
              <a:outerShdw blurRad="38100" dist="38100" dir="2700000" algn="tl">
                <a:srgbClr val="000000">
                  <a:alpha val="43137"/>
                </a:srgbClr>
              </a:outerShdw>
            </a:effectLst>
            <a:latin typeface="Calibri" panose="020F0502020204030204" pitchFamily="34" charset="0"/>
          </a:endParaRPr>
        </a:p>
      </dsp:txBody>
      <dsp:txXfrm>
        <a:off x="4120109" y="743812"/>
        <a:ext cx="3550011" cy="3550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796C5-9980-454C-89AE-7F6F4607B0D8}">
      <dsp:nvSpPr>
        <dsp:cNvPr id="0" name=""/>
        <dsp:cNvSpPr/>
      </dsp:nvSpPr>
      <dsp:spPr>
        <a:xfrm>
          <a:off x="0" y="229956"/>
          <a:ext cx="9632984" cy="84443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latin typeface="Calibri" panose="020F0502020204030204" pitchFamily="34" charset="0"/>
            </a:rPr>
            <a:t>Kişisel</a:t>
          </a:r>
          <a:endParaRPr lang="tr-TR" sz="2800" b="1" kern="1200" dirty="0">
            <a:latin typeface="Calibri" panose="020F0502020204030204" pitchFamily="34" charset="0"/>
          </a:endParaRPr>
        </a:p>
      </dsp:txBody>
      <dsp:txXfrm>
        <a:off x="0" y="229956"/>
        <a:ext cx="9632984" cy="844430"/>
      </dsp:txXfrm>
    </dsp:sp>
    <dsp:sp modelId="{6790AFA2-89DA-4C8D-AA66-4A06DDAFF83C}">
      <dsp:nvSpPr>
        <dsp:cNvPr id="0" name=""/>
        <dsp:cNvSpPr/>
      </dsp:nvSpPr>
      <dsp:spPr>
        <a:xfrm>
          <a:off x="0" y="1468768"/>
          <a:ext cx="9632984" cy="3822945"/>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100000"/>
            </a:lnSpc>
            <a:spcBef>
              <a:spcPct val="0"/>
            </a:spcBef>
            <a:spcAft>
              <a:spcPct val="35000"/>
            </a:spcAft>
          </a:pPr>
          <a:r>
            <a:rPr lang="tr-TR" sz="2400" b="0" u="sng" kern="1200" dirty="0" smtClean="0">
              <a:solidFill>
                <a:srgbClr val="C00000"/>
              </a:solidFill>
              <a:effectLst>
                <a:outerShdw blurRad="38100" dist="38100" dir="2700000" algn="tl">
                  <a:srgbClr val="000000">
                    <a:alpha val="43137"/>
                  </a:srgbClr>
                </a:outerShdw>
              </a:effectLst>
              <a:latin typeface="Calibri" panose="020F0502020204030204" pitchFamily="34" charset="0"/>
            </a:rPr>
            <a:t>Çocukla ilişkili</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a:t>
          </a:r>
          <a:r>
            <a:rPr lang="en-GB" sz="2000" b="0" kern="1200" dirty="0" err="1" smtClean="0">
              <a:latin typeface="Calibri" panose="020F0502020204030204" pitchFamily="34" charset="0"/>
              <a:cs typeface="Lucida Sans Unicode" pitchFamily="34" charset="0"/>
            </a:rPr>
            <a:t>İstenmeyen</a:t>
          </a:r>
          <a:r>
            <a:rPr lang="en-GB" sz="2000" b="0" kern="1200" dirty="0" smtClean="0">
              <a:latin typeface="Calibri" panose="020F0502020204030204" pitchFamily="34" charset="0"/>
              <a:cs typeface="Lucida Sans Unicode" pitchFamily="34" charset="0"/>
            </a:rPr>
            <a:t> </a:t>
          </a:r>
          <a:r>
            <a:rPr lang="tr-TR" sz="2000" b="0" kern="1200" dirty="0" smtClean="0">
              <a:latin typeface="Calibri" panose="020F0502020204030204" pitchFamily="34" charset="0"/>
              <a:cs typeface="Lucida Sans Unicode" pitchFamily="34" charset="0"/>
            </a:rPr>
            <a:t>çocuklar ya da istenmeyen </a:t>
          </a:r>
          <a:r>
            <a:rPr lang="tr-TR" sz="2000" b="0" kern="1200" dirty="0" smtClean="0">
              <a:latin typeface="Calibri" panose="020F0502020204030204" pitchFamily="34" charset="0"/>
              <a:ea typeface="+mn-ea"/>
              <a:cs typeface="+mn-cs"/>
            </a:rPr>
            <a:t>cinsiyette çocuklar, doğum anomaliler, mizaç vb. nedenlerle ailenin beklentilerini karşılayamayan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ea typeface="+mn-ea"/>
              <a:cs typeface="+mn-cs"/>
            </a:rPr>
            <a:t>* </a:t>
          </a:r>
          <a:r>
            <a:rPr lang="tr-TR" sz="2000" b="0" kern="1200" dirty="0" smtClean="0">
              <a:latin typeface="Calibri" panose="020F0502020204030204" pitchFamily="34" charset="0"/>
              <a:cs typeface="Lucida Sans Unicode" pitchFamily="34" charset="0"/>
            </a:rPr>
            <a:t>Zihinsel gerilik, erken doğum, k</a:t>
          </a:r>
          <a:r>
            <a:rPr lang="en-GB" sz="2000" b="0" kern="1200" dirty="0" err="1" smtClean="0">
              <a:latin typeface="Calibri" panose="020F0502020204030204" pitchFamily="34" charset="0"/>
              <a:cs typeface="Lucida Sans Unicode" pitchFamily="34" charset="0"/>
            </a:rPr>
            <a:t>ronik</a:t>
          </a:r>
          <a:r>
            <a:rPr lang="en-GB" sz="2000" b="0" kern="1200" dirty="0" smtClean="0">
              <a:latin typeface="Calibri" panose="020F0502020204030204" pitchFamily="34" charset="0"/>
              <a:cs typeface="Lucida Sans Unicode" pitchFamily="34" charset="0"/>
            </a:rPr>
            <a:t> </a:t>
          </a:r>
          <a:r>
            <a:rPr lang="en-GB" sz="2000" b="0" kern="1200" dirty="0" err="1" smtClean="0">
              <a:latin typeface="Calibri" panose="020F0502020204030204" pitchFamily="34" charset="0"/>
              <a:cs typeface="Lucida Sans Unicode" pitchFamily="34" charset="0"/>
            </a:rPr>
            <a:t>hastalık</a:t>
          </a:r>
          <a:r>
            <a:rPr lang="tr-TR" sz="2000" b="0" kern="1200" dirty="0" smtClean="0">
              <a:latin typeface="Calibri" panose="020F0502020204030204" pitchFamily="34" charset="0"/>
              <a:cs typeface="Lucida Sans Unicode" pitchFamily="34" charset="0"/>
            </a:rPr>
            <a:t> gibi nedenlerle sürekli bakım gerektiren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 Engelli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 H</a:t>
          </a:r>
          <a:r>
            <a:rPr lang="en-GB" sz="2000" b="0" kern="1200" dirty="0" err="1" smtClean="0">
              <a:latin typeface="Calibri" panose="020F0502020204030204" pitchFamily="34" charset="0"/>
              <a:cs typeface="Lucida Sans Unicode" pitchFamily="34" charset="0"/>
            </a:rPr>
            <a:t>iperaktivite</a:t>
          </a:r>
          <a:r>
            <a:rPr lang="tr-TR" sz="2000" b="0" kern="1200" dirty="0" smtClean="0">
              <a:latin typeface="Calibri" panose="020F0502020204030204" pitchFamily="34" charset="0"/>
              <a:cs typeface="Lucida Sans Unicode" pitchFamily="34" charset="0"/>
            </a:rPr>
            <a:t>si, t</a:t>
          </a:r>
          <a:r>
            <a:rPr lang="tr-TR" sz="2000" b="0" kern="1200" dirty="0" smtClean="0">
              <a:latin typeface="Calibri" panose="020F0502020204030204" pitchFamily="34" charset="0"/>
              <a:ea typeface="+mn-ea"/>
              <a:cs typeface="+mn-cs"/>
            </a:rPr>
            <a:t>ehlikeli davranış sorunları olan çocuklar,</a:t>
          </a:r>
        </a:p>
        <a:p>
          <a:pPr lvl="0" algn="l" defTabSz="1066800">
            <a:lnSpc>
              <a:spcPct val="100000"/>
            </a:lnSpc>
            <a:spcBef>
              <a:spcPct val="0"/>
            </a:spcBef>
            <a:spcAft>
              <a:spcPct val="35000"/>
            </a:spcAft>
          </a:pPr>
          <a:r>
            <a:rPr lang="tr-TR" sz="2000" b="0" kern="1200" dirty="0" smtClean="0">
              <a:latin typeface="Calibri" panose="020F0502020204030204" pitchFamily="34" charset="0"/>
              <a:ea typeface="+mn-ea"/>
              <a:cs typeface="+mn-cs"/>
            </a:rPr>
            <a:t>* </a:t>
          </a:r>
          <a:r>
            <a:rPr lang="en-GB" sz="2000" b="0" kern="1200" dirty="0" err="1" smtClean="0">
              <a:latin typeface="Calibri" panose="020F0502020204030204" pitchFamily="34" charset="0"/>
              <a:cs typeface="Lucida Sans Unicode" pitchFamily="34" charset="0"/>
            </a:rPr>
            <a:t>Üvey</a:t>
          </a:r>
          <a:r>
            <a:rPr lang="en-GB" sz="2000" b="0" kern="1200" dirty="0" smtClean="0">
              <a:latin typeface="Calibri" panose="020F0502020204030204" pitchFamily="34" charset="0"/>
              <a:cs typeface="Lucida Sans Unicode" pitchFamily="34" charset="0"/>
            </a:rPr>
            <a:t> </a:t>
          </a:r>
          <a:r>
            <a:rPr lang="en-GB" sz="2000" b="0" kern="1200" dirty="0" err="1" smtClean="0">
              <a:latin typeface="Calibri" panose="020F0502020204030204" pitchFamily="34" charset="0"/>
              <a:cs typeface="Lucida Sans Unicode" pitchFamily="34" charset="0"/>
            </a:rPr>
            <a:t>çocuk</a:t>
          </a:r>
          <a:r>
            <a:rPr lang="tr-TR" sz="2000" b="0" kern="1200" dirty="0" err="1" smtClean="0">
              <a:latin typeface="Calibri" panose="020F0502020204030204" pitchFamily="34" charset="0"/>
              <a:cs typeface="Lucida Sans Unicode" pitchFamily="34" charset="0"/>
            </a:rPr>
            <a:t>lar</a:t>
          </a:r>
          <a:r>
            <a:rPr lang="tr-TR" sz="2000" b="0" kern="1200" dirty="0" smtClean="0">
              <a:latin typeface="Calibri" panose="020F0502020204030204" pitchFamily="34" charset="0"/>
              <a:cs typeface="Lucida Sans Unicode" pitchFamily="34" charset="0"/>
            </a:rPr>
            <a:t>,</a:t>
          </a:r>
        </a:p>
        <a:p>
          <a:pPr lvl="0" algn="l" defTabSz="1066800">
            <a:lnSpc>
              <a:spcPct val="100000"/>
            </a:lnSpc>
            <a:spcBef>
              <a:spcPct val="0"/>
            </a:spcBef>
            <a:spcAft>
              <a:spcPct val="35000"/>
            </a:spcAft>
          </a:pPr>
          <a:r>
            <a:rPr lang="tr-TR" sz="2000" b="0" kern="1200" dirty="0" smtClean="0">
              <a:latin typeface="Calibri" panose="020F0502020204030204" pitchFamily="34" charset="0"/>
              <a:cs typeface="Lucida Sans Unicode" pitchFamily="34" charset="0"/>
            </a:rPr>
            <a:t>* Sık</a:t>
          </a:r>
          <a:r>
            <a:rPr lang="en-GB" sz="2000" b="0" kern="1200" dirty="0" smtClean="0">
              <a:latin typeface="Calibri" panose="020F0502020204030204" pitchFamily="34" charset="0"/>
              <a:cs typeface="Lucida Sans Unicode" pitchFamily="34" charset="0"/>
            </a:rPr>
            <a:t> </a:t>
          </a:r>
          <a:r>
            <a:rPr lang="tr-TR" sz="2000" b="0" kern="1200" dirty="0" smtClean="0">
              <a:latin typeface="Calibri" panose="020F0502020204030204" pitchFamily="34" charset="0"/>
              <a:cs typeface="Lucida Sans Unicode" pitchFamily="34" charset="0"/>
            </a:rPr>
            <a:t>ve uzun süre </a:t>
          </a:r>
          <a:r>
            <a:rPr lang="en-GB" sz="2000" b="0" kern="1200" dirty="0" err="1" smtClean="0">
              <a:latin typeface="Calibri" panose="020F0502020204030204" pitchFamily="34" charset="0"/>
              <a:cs typeface="Lucida Sans Unicode" pitchFamily="34" charset="0"/>
            </a:rPr>
            <a:t>ağlayan</a:t>
          </a:r>
          <a:r>
            <a:rPr lang="en-GB" sz="2000" b="0" kern="1200" dirty="0" smtClean="0">
              <a:latin typeface="Calibri" panose="020F0502020204030204" pitchFamily="34" charset="0"/>
              <a:cs typeface="Lucida Sans Unicode" pitchFamily="34" charset="0"/>
            </a:rPr>
            <a:t> </a:t>
          </a:r>
          <a:r>
            <a:rPr lang="en-GB" sz="2000" b="0" kern="1200" dirty="0" err="1" smtClean="0">
              <a:latin typeface="Calibri" panose="020F0502020204030204" pitchFamily="34" charset="0"/>
              <a:cs typeface="Lucida Sans Unicode" pitchFamily="34" charset="0"/>
            </a:rPr>
            <a:t>çocuk</a:t>
          </a:r>
          <a:r>
            <a:rPr lang="tr-TR" sz="2000" b="0" kern="1200" dirty="0" err="1" smtClean="0">
              <a:latin typeface="Calibri" panose="020F0502020204030204" pitchFamily="34" charset="0"/>
              <a:cs typeface="Lucida Sans Unicode" pitchFamily="34" charset="0"/>
            </a:rPr>
            <a:t>lar</a:t>
          </a:r>
          <a:r>
            <a:rPr lang="tr-TR" sz="2000" b="0" kern="1200" dirty="0" smtClean="0">
              <a:latin typeface="Calibri" panose="020F0502020204030204" pitchFamily="34" charset="0"/>
              <a:cs typeface="Lucida Sans Unicode" pitchFamily="34" charset="0"/>
            </a:rPr>
            <a:t>.</a:t>
          </a:r>
          <a:endParaRPr lang="tr-TR" sz="2400" b="0" u="sng" kern="1200" dirty="0">
            <a:solidFill>
              <a:srgbClr val="C00000"/>
            </a:solidFill>
            <a:effectLst>
              <a:outerShdw blurRad="38100" dist="38100" dir="2700000" algn="tl">
                <a:srgbClr val="000000">
                  <a:alpha val="43137"/>
                </a:srgbClr>
              </a:outerShdw>
            </a:effectLst>
            <a:latin typeface="Calibri" panose="020F0502020204030204" pitchFamily="34" charset="0"/>
          </a:endParaRPr>
        </a:p>
        <a:p>
          <a:pPr marL="228600" lvl="1" indent="-228600" algn="l" defTabSz="889000">
            <a:lnSpc>
              <a:spcPct val="90000"/>
            </a:lnSpc>
            <a:spcBef>
              <a:spcPct val="0"/>
            </a:spcBef>
            <a:spcAft>
              <a:spcPct val="15000"/>
            </a:spcAft>
            <a:buChar char="••"/>
          </a:pPr>
          <a:endParaRPr lang="en-GB" sz="2000" b="1" kern="1200" dirty="0">
            <a:latin typeface="Calibri" panose="020F0502020204030204" pitchFamily="34" charset="0"/>
            <a:cs typeface="Lucida Sans Unicode" pitchFamily="34" charset="0"/>
          </a:endParaRPr>
        </a:p>
        <a:p>
          <a:pPr marL="228600" lvl="1" indent="-228600" algn="l" defTabSz="889000">
            <a:lnSpc>
              <a:spcPct val="90000"/>
            </a:lnSpc>
            <a:spcBef>
              <a:spcPct val="0"/>
            </a:spcBef>
            <a:spcAft>
              <a:spcPct val="15000"/>
            </a:spcAft>
            <a:buChar char="••"/>
          </a:pPr>
          <a:endParaRPr lang="en-GB" sz="2000" b="1" kern="1200" dirty="0">
            <a:latin typeface="Calibri" panose="020F0502020204030204" pitchFamily="34" charset="0"/>
            <a:cs typeface="Lucida Sans Unicode" pitchFamily="34" charset="0"/>
          </a:endParaRPr>
        </a:p>
        <a:p>
          <a:pPr marL="285750" lvl="1" indent="-285750" algn="l" defTabSz="1600200">
            <a:lnSpc>
              <a:spcPct val="90000"/>
            </a:lnSpc>
            <a:spcBef>
              <a:spcPct val="0"/>
            </a:spcBef>
            <a:spcAft>
              <a:spcPct val="15000"/>
            </a:spcAft>
            <a:buChar char="••"/>
          </a:pPr>
          <a:endParaRPr lang="tr-TR" sz="3600" kern="1200" dirty="0">
            <a:latin typeface="+mj-lt"/>
          </a:endParaRPr>
        </a:p>
      </dsp:txBody>
      <dsp:txXfrm>
        <a:off x="0" y="1468768"/>
        <a:ext cx="9632984" cy="3822945"/>
      </dsp:txXfrm>
    </dsp:sp>
    <dsp:sp modelId="{76E980E9-3FEA-4D08-8C7E-8361C73FF1EE}">
      <dsp:nvSpPr>
        <dsp:cNvPr id="0" name=""/>
        <dsp:cNvSpPr/>
      </dsp:nvSpPr>
      <dsp:spPr>
        <a:xfrm flipV="1">
          <a:off x="0" y="5101176"/>
          <a:ext cx="9632984" cy="4769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796C5-9980-454C-89AE-7F6F4607B0D8}">
      <dsp:nvSpPr>
        <dsp:cNvPr id="0" name=""/>
        <dsp:cNvSpPr/>
      </dsp:nvSpPr>
      <dsp:spPr>
        <a:xfrm>
          <a:off x="0" y="197989"/>
          <a:ext cx="8249570" cy="888127"/>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u="sng" kern="1200" dirty="0" smtClean="0">
              <a:latin typeface="Calibri" panose="020F0502020204030204" pitchFamily="34" charset="0"/>
            </a:rPr>
            <a:t>Anne-baba  ya da bakım veren kişi ile ilişkili</a:t>
          </a:r>
          <a:endParaRPr lang="tr-TR" sz="2800" kern="1200" dirty="0">
            <a:latin typeface="Calibri" panose="020F0502020204030204" pitchFamily="34" charset="0"/>
          </a:endParaRPr>
        </a:p>
      </dsp:txBody>
      <dsp:txXfrm>
        <a:off x="0" y="197989"/>
        <a:ext cx="8249570" cy="888127"/>
      </dsp:txXfrm>
    </dsp:sp>
    <dsp:sp modelId="{6790AFA2-89DA-4C8D-AA66-4A06DDAFF83C}">
      <dsp:nvSpPr>
        <dsp:cNvPr id="0" name=""/>
        <dsp:cNvSpPr/>
      </dsp:nvSpPr>
      <dsp:spPr>
        <a:xfrm>
          <a:off x="0" y="1185820"/>
          <a:ext cx="8249570" cy="3695903"/>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Genç</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ebeveyn</a:t>
          </a:r>
          <a:r>
            <a:rPr lang="tr-TR" sz="2200" kern="1200" dirty="0" smtClean="0">
              <a:latin typeface="Calibri" panose="020F0502020204030204" pitchFamily="34" charset="0"/>
              <a:cs typeface="Lucida Sans Unicode" pitchFamily="34" charset="0"/>
            </a:rPr>
            <a:t>, y</a:t>
          </a:r>
          <a:r>
            <a:rPr lang="en-GB" sz="2200" kern="1200" dirty="0" err="1" smtClean="0">
              <a:latin typeface="Calibri" panose="020F0502020204030204" pitchFamily="34" charset="0"/>
              <a:cs typeface="Lucida Sans Unicode" pitchFamily="34" charset="0"/>
            </a:rPr>
            <a:t>alnız</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yaşayan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ebeveyn</a:t>
          </a:r>
          <a:r>
            <a:rPr lang="tr-TR" sz="2200" kern="1200" dirty="0" smtClean="0">
              <a:latin typeface="Calibri" panose="020F0502020204030204" pitchFamily="34" charset="0"/>
              <a:cs typeface="Lucida Sans Unicode" pitchFamily="34" charset="0"/>
            </a:rPr>
            <a:t>,</a:t>
          </a:r>
          <a:endParaRPr lang="tr-TR" sz="2200" kern="1200" dirty="0" smtClean="0">
            <a:latin typeface="Calibri" panose="020F0502020204030204"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Eğitim</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eksikliği</a:t>
          </a:r>
          <a:r>
            <a:rPr lang="tr-TR"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rPr>
            <a:t>Çocuk gelişimi hakkında bilgisizlik, bilinçsizlik),</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Alkol</a:t>
          </a:r>
          <a:r>
            <a:rPr lang="tr-TR" sz="2200" kern="1200" dirty="0" smtClean="0">
              <a:latin typeface="Calibri" panose="020F0502020204030204" pitchFamily="34" charset="0"/>
              <a:cs typeface="Lucida Sans Unicode" pitchFamily="34" charset="0"/>
            </a:rPr>
            <a:t> ve/veya </a:t>
          </a:r>
          <a:r>
            <a:rPr lang="en-GB" sz="2200" kern="1200" dirty="0" err="1" smtClean="0">
              <a:latin typeface="Calibri" panose="020F0502020204030204" pitchFamily="34" charset="0"/>
              <a:cs typeface="Lucida Sans Unicode" pitchFamily="34" charset="0"/>
            </a:rPr>
            <a:t>uyuşturucu</a:t>
          </a:r>
          <a:r>
            <a:rPr lang="en-GB"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cs typeface="Lucida Sans Unicode" pitchFamily="34" charset="0"/>
            </a:rPr>
            <a:t>kullanıyor olmak,</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Çocukken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istismara</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uğramış</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olmak</a:t>
          </a:r>
          <a:r>
            <a:rPr lang="tr-TR" sz="2200" kern="1200" dirty="0" smtClean="0">
              <a:latin typeface="Calibri" panose="020F0502020204030204" pitchFamily="34" charset="0"/>
              <a:cs typeface="Lucida Sans Unicode" pitchFamily="34" charset="0"/>
            </a:rPr>
            <a:t>,</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Fiziksel</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veya</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psik</a:t>
          </a:r>
          <a:r>
            <a:rPr lang="tr-TR" sz="2200" kern="1200" dirty="0" err="1" smtClean="0">
              <a:latin typeface="Calibri" panose="020F0502020204030204" pitchFamily="34" charset="0"/>
              <a:cs typeface="Lucida Sans Unicode" pitchFamily="34" charset="0"/>
            </a:rPr>
            <a:t>iy</a:t>
          </a:r>
          <a:r>
            <a:rPr lang="en-GB" sz="2200" kern="1200" dirty="0" err="1" smtClean="0">
              <a:latin typeface="Calibri" panose="020F0502020204030204" pitchFamily="34" charset="0"/>
              <a:cs typeface="Lucida Sans Unicode" pitchFamily="34" charset="0"/>
            </a:rPr>
            <a:t>atrik</a:t>
          </a:r>
          <a:r>
            <a:rPr lang="en-GB"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cs typeface="Lucida Sans Unicode" pitchFamily="34" charset="0"/>
            </a:rPr>
            <a:t> bir </a:t>
          </a:r>
          <a:r>
            <a:rPr lang="en-GB" sz="2200" kern="1200" dirty="0" smtClean="0">
              <a:latin typeface="Calibri" panose="020F0502020204030204" pitchFamily="34" charset="0"/>
              <a:cs typeface="Lucida Sans Unicode" pitchFamily="34" charset="0"/>
            </a:rPr>
            <a:t>hast</a:t>
          </a:r>
          <a:r>
            <a:rPr lang="tr-TR" sz="2200" kern="1200" dirty="0" smtClean="0">
              <a:latin typeface="Calibri" panose="020F0502020204030204" pitchFamily="34" charset="0"/>
              <a:cs typeface="Lucida Sans Unicode" pitchFamily="34" charset="0"/>
            </a:rPr>
            <a:t>alık varlığı,</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rPr>
            <a:t>* Dürtü ve öfke kontrolünün yetersizliği,</a:t>
          </a:r>
          <a:endParaRPr lang="en-GB" sz="2200" kern="1200" dirty="0" smtClean="0">
            <a:latin typeface="Calibri" panose="020F0502020204030204" pitchFamily="34" charset="0"/>
            <a:cs typeface="Lucida Sans Unicode" pitchFamily="34" charset="0"/>
          </a:endParaRPr>
        </a:p>
        <a:p>
          <a:pPr lvl="0" algn="l" defTabSz="977900">
            <a:lnSpc>
              <a:spcPct val="100000"/>
            </a:lnSpc>
            <a:spcBef>
              <a:spcPct val="0"/>
            </a:spcBef>
            <a:spcAft>
              <a:spcPct val="35000"/>
            </a:spcAft>
          </a:pPr>
          <a:r>
            <a:rPr lang="tr-TR" sz="2200" kern="1200" dirty="0" smtClean="0">
              <a:latin typeface="Calibri" panose="020F0502020204030204" pitchFamily="34" charset="0"/>
            </a:rPr>
            <a:t>* Toplumsal iletişim becerilerinin yetersizliği.</a:t>
          </a:r>
          <a:endParaRPr lang="tr-TR" sz="2200" b="1" u="sng" kern="1200" dirty="0">
            <a:latin typeface="Calibri" panose="020F0502020204030204" pitchFamily="34" charset="0"/>
          </a:endParaRPr>
        </a:p>
        <a:p>
          <a:pPr marL="285750" lvl="1" indent="-285750" algn="l" defTabSz="1600200">
            <a:lnSpc>
              <a:spcPct val="90000"/>
            </a:lnSpc>
            <a:spcBef>
              <a:spcPct val="0"/>
            </a:spcBef>
            <a:spcAft>
              <a:spcPct val="15000"/>
            </a:spcAft>
            <a:buChar char="••"/>
          </a:pPr>
          <a:endParaRPr lang="tr-TR" sz="3600" kern="1200" dirty="0">
            <a:latin typeface="+mj-lt"/>
          </a:endParaRPr>
        </a:p>
      </dsp:txBody>
      <dsp:txXfrm>
        <a:off x="0" y="1185820"/>
        <a:ext cx="8249570" cy="3695903"/>
      </dsp:txXfrm>
    </dsp:sp>
    <dsp:sp modelId="{76E980E9-3FEA-4D08-8C7E-8361C73FF1EE}">
      <dsp:nvSpPr>
        <dsp:cNvPr id="0" name=""/>
        <dsp:cNvSpPr/>
      </dsp:nvSpPr>
      <dsp:spPr>
        <a:xfrm flipV="1">
          <a:off x="0" y="4690941"/>
          <a:ext cx="8249570" cy="44003"/>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62448-9CFE-434D-B16B-2E74D59D01C2}">
      <dsp:nvSpPr>
        <dsp:cNvPr id="0" name=""/>
        <dsp:cNvSpPr/>
      </dsp:nvSpPr>
      <dsp:spPr>
        <a:xfrm>
          <a:off x="0" y="160312"/>
          <a:ext cx="8001056" cy="861996"/>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İlişkisel</a:t>
          </a:r>
          <a:endParaRPr lang="tr-TR" sz="2800" b="1" kern="1200" dirty="0">
            <a:effectLst>
              <a:outerShdw blurRad="38100" dist="38100" dir="2700000" algn="tl">
                <a:srgbClr val="000000">
                  <a:alpha val="43137"/>
                </a:srgbClr>
              </a:outerShdw>
            </a:effectLst>
          </a:endParaRPr>
        </a:p>
      </dsp:txBody>
      <dsp:txXfrm>
        <a:off x="0" y="160312"/>
        <a:ext cx="8001056" cy="861996"/>
      </dsp:txXfrm>
    </dsp:sp>
    <dsp:sp modelId="{87490F92-EC8C-4CC8-890F-66D9A6F2822A}">
      <dsp:nvSpPr>
        <dsp:cNvPr id="0" name=""/>
        <dsp:cNvSpPr/>
      </dsp:nvSpPr>
      <dsp:spPr>
        <a:xfrm>
          <a:off x="0" y="1277318"/>
          <a:ext cx="8001056" cy="349567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tr-TR" sz="2200" kern="1200" dirty="0" smtClean="0">
              <a:latin typeface="Calibri" panose="020F0502020204030204" pitchFamily="34" charset="0"/>
            </a:rPr>
            <a:t>* Ebeveyn ve çocuk bağının kopuk olması ve bağın kurulamaması,</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çocuklu</a:t>
          </a:r>
          <a:r>
            <a:rPr lang="tr-TR" sz="2200" kern="1200" dirty="0" smtClean="0">
              <a:latin typeface="Calibri" panose="020F0502020204030204" pitchFamily="34" charset="0"/>
              <a:cs typeface="Lucida Sans Unicode" pitchFamily="34" charset="0"/>
            </a:rPr>
            <a:t>, k</a:t>
          </a:r>
          <a:r>
            <a:rPr lang="en-GB" sz="2200" kern="1200" dirty="0" err="1" smtClean="0">
              <a:latin typeface="Calibri" panose="020F0502020204030204" pitchFamily="34" charset="0"/>
              <a:cs typeface="Lucida Sans Unicode" pitchFamily="34" charset="0"/>
            </a:rPr>
            <a:t>atı</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disiplin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uygulayan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aileler</a:t>
          </a:r>
          <a:r>
            <a:rPr lang="tr-TR" sz="2200" kern="1200" dirty="0" smtClean="0">
              <a:latin typeface="Calibri" panose="020F0502020204030204" pitchFamily="34" charset="0"/>
              <a:cs typeface="Lucida Sans Unicode" pitchFamily="34" charset="0"/>
            </a:rPr>
            <a:t>,</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Ekonomik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sıkıntı</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işsizlik</a:t>
          </a:r>
          <a:r>
            <a:rPr lang="tr-TR" sz="2200" kern="1200" dirty="0" smtClean="0">
              <a:latin typeface="Calibri" panose="020F0502020204030204" pitchFamily="34" charset="0"/>
              <a:cs typeface="Lucida Sans Unicode" pitchFamily="34" charset="0"/>
            </a:rPr>
            <a:t>, a</a:t>
          </a:r>
          <a:r>
            <a:rPr lang="en-GB" sz="2200" kern="1200" dirty="0" err="1" smtClean="0">
              <a:latin typeface="Calibri" panose="020F0502020204030204" pitchFamily="34" charset="0"/>
              <a:cs typeface="Lucida Sans Unicode" pitchFamily="34" charset="0"/>
            </a:rPr>
            <a:t>ile</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içi</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şiddet</a:t>
          </a:r>
          <a:r>
            <a:rPr lang="tr-TR" sz="2200" kern="1200" dirty="0" smtClean="0">
              <a:latin typeface="Calibri" panose="020F0502020204030204" pitchFamily="34" charset="0"/>
              <a:cs typeface="Lucida Sans Unicode" pitchFamily="34" charset="0"/>
            </a:rPr>
            <a:t> varlığı, </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Sosyal</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destek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sistemlerin</a:t>
          </a:r>
          <a:r>
            <a:rPr lang="tr-TR" sz="2200" kern="1200" dirty="0" smtClean="0">
              <a:latin typeface="Calibri" panose="020F0502020204030204" pitchFamily="34" charset="0"/>
              <a:cs typeface="Lucida Sans Unicode" pitchFamily="34" charset="0"/>
            </a:rPr>
            <a:t>in yetersizliği,</a:t>
          </a:r>
        </a:p>
        <a:p>
          <a:pPr lvl="0" algn="just"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rPr>
            <a:t>Evlilikteki veya yakın ilişkilerdeki sorunlar nedeniyle aile yapısının bozulması, bunun sonucunda çocukta veya erişkinde duygusal ve zihinsel sorunların ortaya çıkması,</a:t>
          </a:r>
        </a:p>
        <a:p>
          <a:pPr lvl="0" algn="just" defTabSz="977900">
            <a:lnSpc>
              <a:spcPct val="90000"/>
            </a:lnSpc>
            <a:spcBef>
              <a:spcPct val="0"/>
            </a:spcBef>
            <a:spcAft>
              <a:spcPct val="35000"/>
            </a:spcAft>
          </a:pPr>
          <a:r>
            <a:rPr lang="tr-TR" sz="2200" kern="1200" dirty="0" smtClean="0">
              <a:latin typeface="Calibri" panose="020F0502020204030204" pitchFamily="34" charset="0"/>
            </a:rPr>
            <a:t>*Aile bireyleri arasındaki bağın zayıf olması, sözel ve psikolojik çatışmaların sık  yaşanması.</a:t>
          </a:r>
          <a:endParaRPr lang="tr-TR" sz="2400" b="1" u="sng" kern="1200" dirty="0">
            <a:latin typeface="Calibri" panose="020F0502020204030204" pitchFamily="34" charset="0"/>
          </a:endParaRPr>
        </a:p>
      </dsp:txBody>
      <dsp:txXfrm>
        <a:off x="0" y="1277318"/>
        <a:ext cx="8001056" cy="3495674"/>
      </dsp:txXfrm>
    </dsp:sp>
    <dsp:sp modelId="{43A58EDB-3F88-4659-ADA1-5079E5D18EFB}">
      <dsp:nvSpPr>
        <dsp:cNvPr id="0" name=""/>
        <dsp:cNvSpPr/>
      </dsp:nvSpPr>
      <dsp:spPr>
        <a:xfrm flipV="1">
          <a:off x="0" y="5005052"/>
          <a:ext cx="8001056" cy="62891"/>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C68BF-1E8D-4AE4-A472-BBF52384EA9D}">
      <dsp:nvSpPr>
        <dsp:cNvPr id="0" name=""/>
        <dsp:cNvSpPr/>
      </dsp:nvSpPr>
      <dsp:spPr>
        <a:xfrm>
          <a:off x="0" y="278920"/>
          <a:ext cx="8072494" cy="104001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Çevresel</a:t>
          </a:r>
          <a:endParaRPr lang="tr-TR" sz="2800" b="1" kern="1200" dirty="0">
            <a:effectLst>
              <a:outerShdw blurRad="38100" dist="38100" dir="2700000" algn="tl">
                <a:srgbClr val="000000">
                  <a:alpha val="43137"/>
                </a:srgbClr>
              </a:outerShdw>
            </a:effectLst>
          </a:endParaRPr>
        </a:p>
      </dsp:txBody>
      <dsp:txXfrm>
        <a:off x="0" y="278920"/>
        <a:ext cx="8072494" cy="1040018"/>
      </dsp:txXfrm>
    </dsp:sp>
    <dsp:sp modelId="{3754657C-E199-48D8-BB71-4E00C63B90EB}">
      <dsp:nvSpPr>
        <dsp:cNvPr id="0" name=""/>
        <dsp:cNvSpPr/>
      </dsp:nvSpPr>
      <dsp:spPr>
        <a:xfrm>
          <a:off x="0" y="1475407"/>
          <a:ext cx="8072494" cy="3923554"/>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b="0" kern="1200" dirty="0" smtClean="0">
              <a:latin typeface="Calibri" panose="020F0502020204030204" pitchFamily="34" charset="0"/>
            </a:rPr>
            <a:t>* Uygun beslenme, barınma ve bakım olanaklarının yetersizliği,</a:t>
          </a:r>
        </a:p>
        <a:p>
          <a:pPr lvl="0" algn="l" defTabSz="1066800">
            <a:lnSpc>
              <a:spcPct val="90000"/>
            </a:lnSpc>
            <a:spcBef>
              <a:spcPct val="0"/>
            </a:spcBef>
            <a:spcAft>
              <a:spcPct val="35000"/>
            </a:spcAft>
          </a:pPr>
          <a:r>
            <a:rPr lang="tr-TR" sz="2400" b="0" kern="1200" dirty="0" smtClean="0">
              <a:latin typeface="Calibri" panose="020F0502020204030204" pitchFamily="34" charset="0"/>
            </a:rPr>
            <a:t>* İşsizlik oranlarının yüksek,  geçim sıkıntısının yaygın olması</a:t>
          </a:r>
        </a:p>
        <a:p>
          <a:pPr lvl="0" algn="l" defTabSz="1066800">
            <a:lnSpc>
              <a:spcPct val="90000"/>
            </a:lnSpc>
            <a:spcBef>
              <a:spcPct val="0"/>
            </a:spcBef>
            <a:spcAft>
              <a:spcPct val="35000"/>
            </a:spcAft>
          </a:pPr>
          <a:r>
            <a:rPr lang="tr-TR" sz="2400" b="0" kern="1200" dirty="0" smtClean="0">
              <a:latin typeface="Calibri" panose="020F0502020204030204" pitchFamily="34" charset="0"/>
            </a:rPr>
            <a:t>* Uyuşturucu ticaretinin varlığı,</a:t>
          </a:r>
        </a:p>
        <a:p>
          <a:pPr lvl="0" algn="l" defTabSz="1066800">
            <a:lnSpc>
              <a:spcPct val="90000"/>
            </a:lnSpc>
            <a:spcBef>
              <a:spcPct val="0"/>
            </a:spcBef>
            <a:spcAft>
              <a:spcPct val="35000"/>
            </a:spcAft>
          </a:pPr>
          <a:r>
            <a:rPr lang="tr-TR" sz="2400" b="0" kern="1200" dirty="0" smtClean="0">
              <a:latin typeface="Calibri" panose="020F0502020204030204" pitchFamily="34" charset="0"/>
            </a:rPr>
            <a:t>* Çocuğun savunuculuğunu yapacak kurum ve yapıların yetersizliği,</a:t>
          </a:r>
        </a:p>
        <a:p>
          <a:pPr lvl="0" algn="l" defTabSz="1066800">
            <a:lnSpc>
              <a:spcPct val="90000"/>
            </a:lnSpc>
            <a:spcBef>
              <a:spcPct val="0"/>
            </a:spcBef>
            <a:spcAft>
              <a:spcPct val="35000"/>
            </a:spcAft>
          </a:pPr>
          <a:r>
            <a:rPr lang="tr-TR" sz="2400" b="0" kern="1200" dirty="0" smtClean="0">
              <a:latin typeface="Calibri" panose="020F0502020204030204" pitchFamily="34" charset="0"/>
            </a:rPr>
            <a:t>* Çocuk işçiliği konusunda denetleme ve rehabilitasyonun yetersizliği.</a:t>
          </a:r>
          <a:endParaRPr lang="tr-TR" sz="2400" b="0" kern="1200" dirty="0">
            <a:latin typeface="Calibri" panose="020F0502020204030204" pitchFamily="34" charset="0"/>
          </a:endParaRPr>
        </a:p>
      </dsp:txBody>
      <dsp:txXfrm>
        <a:off x="0" y="1475407"/>
        <a:ext cx="8072494" cy="3923554"/>
      </dsp:txXfrm>
    </dsp:sp>
    <dsp:sp modelId="{66256B17-E3F0-4E71-B730-3E79470E537E}">
      <dsp:nvSpPr>
        <dsp:cNvPr id="0" name=""/>
        <dsp:cNvSpPr/>
      </dsp:nvSpPr>
      <dsp:spPr>
        <a:xfrm>
          <a:off x="0" y="5479664"/>
          <a:ext cx="8072494" cy="76440"/>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D2445-6A16-485D-A7CA-0F4EC3201FF8}">
      <dsp:nvSpPr>
        <dsp:cNvPr id="0" name=""/>
        <dsp:cNvSpPr/>
      </dsp:nvSpPr>
      <dsp:spPr>
        <a:xfrm>
          <a:off x="0" y="26948"/>
          <a:ext cx="8143932" cy="986178"/>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smtClean="0">
              <a:effectLst>
                <a:outerShdw blurRad="38100" dist="38100" dir="2700000" algn="tl">
                  <a:srgbClr val="000000">
                    <a:alpha val="43137"/>
                  </a:srgbClr>
                </a:outerShdw>
              </a:effectLst>
            </a:rPr>
            <a:t>Toplumsal</a:t>
          </a:r>
          <a:endParaRPr lang="tr-TR" sz="2800" b="1" kern="1200" dirty="0">
            <a:effectLst>
              <a:outerShdw blurRad="38100" dist="38100" dir="2700000" algn="tl">
                <a:srgbClr val="000000">
                  <a:alpha val="43137"/>
                </a:srgbClr>
              </a:outerShdw>
            </a:effectLst>
          </a:endParaRPr>
        </a:p>
      </dsp:txBody>
      <dsp:txXfrm>
        <a:off x="0" y="26948"/>
        <a:ext cx="8143932" cy="986178"/>
      </dsp:txXfrm>
    </dsp:sp>
    <dsp:sp modelId="{627ACD1D-6AB2-4E57-8CBB-AEB85C62A9F7}">
      <dsp:nvSpPr>
        <dsp:cNvPr id="0" name=""/>
        <dsp:cNvSpPr/>
      </dsp:nvSpPr>
      <dsp:spPr>
        <a:xfrm>
          <a:off x="0" y="1328996"/>
          <a:ext cx="8143932" cy="3281178"/>
        </a:xfrm>
        <a:prstGeom prst="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Çocuğu</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koruyan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yasaların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yetersizliği</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Çocuğa</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verilen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değerin</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düşük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olması</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rPr>
            <a:t>Cinsel ayrımcılık ve toplumsal eşitsizlik,</a:t>
          </a:r>
        </a:p>
        <a:p>
          <a:pPr lvl="0" algn="l" defTabSz="977900">
            <a:lnSpc>
              <a:spcPct val="90000"/>
            </a:lnSpc>
            <a:spcBef>
              <a:spcPct val="0"/>
            </a:spcBef>
            <a:spcAft>
              <a:spcPct val="35000"/>
            </a:spcAft>
          </a:pPr>
          <a:r>
            <a:rPr lang="tr-TR" sz="2200" kern="1200" dirty="0" smtClean="0">
              <a:latin typeface="Calibri" panose="020F0502020204030204" pitchFamily="34" charset="0"/>
            </a:rPr>
            <a:t>* Şiddetin kabul edilir olması, hoş görüyle karşılanması , o</a:t>
          </a:r>
          <a:r>
            <a:rPr lang="en-GB" sz="2200" kern="1200" dirty="0" err="1" smtClean="0">
              <a:latin typeface="Calibri" panose="020F0502020204030204" pitchFamily="34" charset="0"/>
              <a:cs typeface="Lucida Sans Unicode" pitchFamily="34" charset="0"/>
            </a:rPr>
            <a:t>rganize</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şiddet</a:t>
          </a:r>
          <a:r>
            <a:rPr lang="tr-TR" sz="2200" kern="1200" dirty="0" smtClean="0">
              <a:latin typeface="Calibri" panose="020F0502020204030204" pitchFamily="34" charset="0"/>
              <a:cs typeface="Lucida Sans Unicode" pitchFamily="34" charset="0"/>
            </a:rPr>
            <a:t>in varlığı</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savaş</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terör</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yüksek</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suç</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oranları</a:t>
          </a:r>
          <a:r>
            <a:rPr lang="en-GB" sz="2200" kern="1200" dirty="0" smtClean="0">
              <a:latin typeface="Calibri" panose="020F0502020204030204" pitchFamily="34" charset="0"/>
              <a:cs typeface="Lucida Sans Unicode" pitchFamily="34" charset="0"/>
            </a:rPr>
            <a:t>)</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Pedofili</a:t>
          </a:r>
          <a:r>
            <a:rPr lang="en-GB" sz="2200" kern="1200" dirty="0" smtClean="0">
              <a:latin typeface="Calibri" panose="020F0502020204030204" pitchFamily="34" charset="0"/>
              <a:cs typeface="Lucida Sans Unicode" pitchFamily="34" charset="0"/>
            </a:rPr>
            <a:t> </a:t>
          </a:r>
          <a:r>
            <a:rPr lang="tr-TR" sz="2200" kern="1200" dirty="0" smtClean="0">
              <a:latin typeface="Calibri" panose="020F0502020204030204" pitchFamily="34" charset="0"/>
              <a:cs typeface="Lucida Sans Unicode" pitchFamily="34" charset="0"/>
            </a:rPr>
            <a:t>,</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K</a:t>
          </a:r>
          <a:r>
            <a:rPr lang="en-GB" sz="2200" kern="1200" dirty="0" err="1" smtClean="0">
              <a:latin typeface="Calibri" panose="020F0502020204030204" pitchFamily="34" charset="0"/>
              <a:cs typeface="Lucida Sans Unicode" pitchFamily="34" charset="0"/>
            </a:rPr>
            <a:t>ontrolsüz</a:t>
          </a:r>
          <a:r>
            <a:rPr lang="en-GB" sz="2200" kern="1200" dirty="0" smtClean="0">
              <a:latin typeface="Calibri" panose="020F0502020204030204" pitchFamily="34" charset="0"/>
              <a:cs typeface="Lucida Sans Unicode" pitchFamily="34" charset="0"/>
            </a:rPr>
            <a:t> internet</a:t>
          </a:r>
          <a:r>
            <a:rPr lang="tr-TR" sz="2200" kern="1200" dirty="0" smtClean="0">
              <a:latin typeface="Calibri" panose="020F0502020204030204" pitchFamily="34" charset="0"/>
              <a:cs typeface="Lucida Sans Unicode" pitchFamily="34" charset="0"/>
            </a:rPr>
            <a:t>, </a:t>
          </a:r>
        </a:p>
        <a:p>
          <a:pPr lvl="0" algn="l" defTabSz="977900">
            <a:lnSpc>
              <a:spcPct val="90000"/>
            </a:lnSpc>
            <a:spcBef>
              <a:spcPct val="0"/>
            </a:spcBef>
            <a:spcAft>
              <a:spcPct val="35000"/>
            </a:spcAft>
          </a:pPr>
          <a:r>
            <a:rPr lang="tr-TR"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Kültürel</a:t>
          </a:r>
          <a:r>
            <a:rPr lang="en-GB" sz="2200" kern="1200" dirty="0" smtClean="0">
              <a:latin typeface="Calibri" panose="020F0502020204030204" pitchFamily="34" charset="0"/>
              <a:cs typeface="Lucida Sans Unicode" pitchFamily="34" charset="0"/>
            </a:rPr>
            <a:t> </a:t>
          </a:r>
          <a:r>
            <a:rPr lang="en-GB" sz="2200" kern="1200" dirty="0" err="1" smtClean="0">
              <a:latin typeface="Calibri" panose="020F0502020204030204" pitchFamily="34" charset="0"/>
              <a:cs typeface="Lucida Sans Unicode" pitchFamily="34" charset="0"/>
            </a:rPr>
            <a:t>normlar</a:t>
          </a:r>
          <a:r>
            <a:rPr lang="tr-TR" sz="2200" kern="1200" dirty="0" smtClean="0">
              <a:latin typeface="Calibri" panose="020F0502020204030204" pitchFamily="34" charset="0"/>
              <a:cs typeface="Lucida Sans Unicode" pitchFamily="34" charset="0"/>
            </a:rPr>
            <a:t>.</a:t>
          </a:r>
          <a:endParaRPr lang="tr-TR" sz="2200" b="1" u="sng" kern="1200" dirty="0">
            <a:latin typeface="+mn-lt"/>
          </a:endParaRPr>
        </a:p>
      </dsp:txBody>
      <dsp:txXfrm>
        <a:off x="0" y="1328996"/>
        <a:ext cx="8143932" cy="3281178"/>
      </dsp:txXfrm>
    </dsp:sp>
    <dsp:sp modelId="{F9C7154F-8942-4057-AD8D-C458A841180B}">
      <dsp:nvSpPr>
        <dsp:cNvPr id="0" name=""/>
        <dsp:cNvSpPr/>
      </dsp:nvSpPr>
      <dsp:spPr>
        <a:xfrm flipV="1">
          <a:off x="0" y="5029161"/>
          <a:ext cx="8143932" cy="70773"/>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DA4EF-B76C-4252-9FC2-6C9D9A770585}">
      <dsp:nvSpPr>
        <dsp:cNvPr id="0" name=""/>
        <dsp:cNvSpPr/>
      </dsp:nvSpPr>
      <dsp:spPr>
        <a:xfrm>
          <a:off x="0" y="3962272"/>
          <a:ext cx="7543800" cy="86684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tr-TR" sz="2200" kern="1200" dirty="0" smtClean="0"/>
            <a:t>İşverenler ve diğer çocuklar olabilir.</a:t>
          </a:r>
          <a:endParaRPr lang="tr-TR" sz="2200" kern="1200" dirty="0"/>
        </a:p>
      </dsp:txBody>
      <dsp:txXfrm>
        <a:off x="0" y="3962272"/>
        <a:ext cx="7543800" cy="866848"/>
      </dsp:txXfrm>
    </dsp:sp>
    <dsp:sp modelId="{95E65E97-6E16-488A-A009-A3A8BFF39AFF}">
      <dsp:nvSpPr>
        <dsp:cNvPr id="0" name=""/>
        <dsp:cNvSpPr/>
      </dsp:nvSpPr>
      <dsp:spPr>
        <a:xfrm rot="10800000">
          <a:off x="0" y="2642062"/>
          <a:ext cx="7543800" cy="1333212"/>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dirty="0" smtClean="0"/>
            <a:t>Arkadaşlar, akrabalar, yabancılar, çocukla ilişkisi olabilen görevliler.</a:t>
          </a:r>
          <a:endParaRPr lang="tr-TR" sz="2200" kern="1200" dirty="0"/>
        </a:p>
      </dsp:txBody>
      <dsp:txXfrm rot="10800000">
        <a:off x="0" y="2642062"/>
        <a:ext cx="7543800" cy="866281"/>
      </dsp:txXfrm>
    </dsp:sp>
    <dsp:sp modelId="{1FE46909-2890-44D2-B9CE-DD1C6C081BF0}">
      <dsp:nvSpPr>
        <dsp:cNvPr id="0" name=""/>
        <dsp:cNvSpPr/>
      </dsp:nvSpPr>
      <dsp:spPr>
        <a:xfrm rot="10800000">
          <a:off x="0" y="1321852"/>
          <a:ext cx="7543800" cy="1333212"/>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kern="1200" dirty="0" smtClean="0"/>
            <a:t>Aile bireyleri ve çocuğun bakımından sorumlu olan kişiler.</a:t>
          </a:r>
        </a:p>
        <a:p>
          <a:pPr lvl="0" algn="ctr" defTabSz="622300">
            <a:lnSpc>
              <a:spcPct val="90000"/>
            </a:lnSpc>
            <a:spcBef>
              <a:spcPct val="0"/>
            </a:spcBef>
            <a:spcAft>
              <a:spcPct val="35000"/>
            </a:spcAft>
          </a:pPr>
          <a:endParaRPr lang="tr-TR" sz="1700" kern="1200" dirty="0"/>
        </a:p>
      </dsp:txBody>
      <dsp:txXfrm rot="10800000">
        <a:off x="0" y="1321852"/>
        <a:ext cx="7543800" cy="866281"/>
      </dsp:txXfrm>
    </dsp:sp>
    <dsp:sp modelId="{F7316071-428F-40E1-BC77-F8FFF4CF90E0}">
      <dsp:nvSpPr>
        <dsp:cNvPr id="0" name=""/>
        <dsp:cNvSpPr/>
      </dsp:nvSpPr>
      <dsp:spPr>
        <a:xfrm rot="10800000">
          <a:off x="0" y="1642"/>
          <a:ext cx="7543800" cy="1333212"/>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tr-TR" sz="3200" b="1" kern="1200" dirty="0" smtClean="0"/>
            <a:t>Çocuk istismarcıları  </a:t>
          </a:r>
          <a:endParaRPr lang="tr-TR" sz="3200" kern="1200" dirty="0"/>
        </a:p>
      </dsp:txBody>
      <dsp:txXfrm rot="10800000">
        <a:off x="0" y="1642"/>
        <a:ext cx="7543800" cy="8662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6B8B4-D4F9-432C-B0D7-4C4104944512}">
      <dsp:nvSpPr>
        <dsp:cNvPr id="0" name=""/>
        <dsp:cNvSpPr/>
      </dsp:nvSpPr>
      <dsp:spPr>
        <a:xfrm>
          <a:off x="-6126981" y="-937410"/>
          <a:ext cx="7293488" cy="7293488"/>
        </a:xfrm>
        <a:prstGeom prst="blockArc">
          <a:avLst>
            <a:gd name="adj1" fmla="val 18900000"/>
            <a:gd name="adj2" fmla="val 2700000"/>
            <a:gd name="adj3" fmla="val 296"/>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5710C-A76C-4EC7-85C5-01B7FBF210C3}">
      <dsp:nvSpPr>
        <dsp:cNvPr id="0" name=""/>
        <dsp:cNvSpPr/>
      </dsp:nvSpPr>
      <dsp:spPr>
        <a:xfrm>
          <a:off x="610504" y="416587"/>
          <a:ext cx="5864618" cy="833607"/>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dirty="0" err="1" smtClean="0">
              <a:latin typeface="Calibri" panose="020F0502020204030204" pitchFamily="34" charset="0"/>
            </a:rPr>
            <a:t>Fiziksel</a:t>
          </a:r>
          <a:r>
            <a:rPr lang="en-GB" altLang="tr-TR" sz="4300" b="1" kern="1200" dirty="0" smtClean="0">
              <a:latin typeface="Calibri" panose="020F0502020204030204" pitchFamily="34" charset="0"/>
            </a:rPr>
            <a:t> </a:t>
          </a:r>
          <a:r>
            <a:rPr lang="en-GB" altLang="tr-TR" sz="4300" b="1" kern="1200" dirty="0" err="1" smtClean="0">
              <a:latin typeface="Calibri" panose="020F0502020204030204" pitchFamily="34" charset="0"/>
            </a:rPr>
            <a:t>istismar</a:t>
          </a:r>
          <a:endParaRPr lang="tr-TR" sz="4300" kern="1200" dirty="0"/>
        </a:p>
      </dsp:txBody>
      <dsp:txXfrm>
        <a:off x="610504" y="416587"/>
        <a:ext cx="5864618" cy="833607"/>
      </dsp:txXfrm>
    </dsp:sp>
    <dsp:sp modelId="{ED464133-853C-4B7D-B22B-56856C549DF8}">
      <dsp:nvSpPr>
        <dsp:cNvPr id="0" name=""/>
        <dsp:cNvSpPr/>
      </dsp:nvSpPr>
      <dsp:spPr>
        <a:xfrm>
          <a:off x="89500" y="312386"/>
          <a:ext cx="1042009" cy="1042009"/>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1FBC51-F024-4E5F-BFDB-DBB7ECBA5442}">
      <dsp:nvSpPr>
        <dsp:cNvPr id="0" name=""/>
        <dsp:cNvSpPr/>
      </dsp:nvSpPr>
      <dsp:spPr>
        <a:xfrm>
          <a:off x="1088431" y="1667215"/>
          <a:ext cx="5386691" cy="833607"/>
        </a:xfrm>
        <a:prstGeom prst="rect">
          <a:avLst/>
        </a:prstGeom>
        <a:solidFill>
          <a:schemeClr val="accent3">
            <a:hueOff val="-4109389"/>
            <a:satOff val="4187"/>
            <a:lumOff val="-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dirty="0" err="1" smtClean="0">
              <a:latin typeface="Calibri" panose="020F0502020204030204" pitchFamily="34" charset="0"/>
            </a:rPr>
            <a:t>Duygusal</a:t>
          </a:r>
          <a:r>
            <a:rPr lang="en-GB" altLang="tr-TR" sz="4300" b="1" kern="1200" dirty="0" smtClean="0">
              <a:latin typeface="Calibri" panose="020F0502020204030204" pitchFamily="34" charset="0"/>
            </a:rPr>
            <a:t> </a:t>
          </a:r>
          <a:r>
            <a:rPr lang="en-GB" altLang="tr-TR" sz="4300" b="1" kern="1200" dirty="0" err="1" smtClean="0">
              <a:latin typeface="Calibri" panose="020F0502020204030204" pitchFamily="34" charset="0"/>
            </a:rPr>
            <a:t>istismar</a:t>
          </a:r>
          <a:endParaRPr lang="en-GB" altLang="tr-TR" sz="4300" b="1" kern="1200" dirty="0" smtClean="0">
            <a:latin typeface="Calibri" panose="020F0502020204030204" pitchFamily="34" charset="0"/>
          </a:endParaRPr>
        </a:p>
      </dsp:txBody>
      <dsp:txXfrm>
        <a:off x="1088431" y="1667215"/>
        <a:ext cx="5386691" cy="833607"/>
      </dsp:txXfrm>
    </dsp:sp>
    <dsp:sp modelId="{D42BBB96-7FC7-4655-B76E-C836F5DF8253}">
      <dsp:nvSpPr>
        <dsp:cNvPr id="0" name=""/>
        <dsp:cNvSpPr/>
      </dsp:nvSpPr>
      <dsp:spPr>
        <a:xfrm>
          <a:off x="567426" y="1563014"/>
          <a:ext cx="1042009" cy="1042009"/>
        </a:xfrm>
        <a:prstGeom prst="ellipse">
          <a:avLst/>
        </a:prstGeom>
        <a:solidFill>
          <a:schemeClr val="lt1">
            <a:hueOff val="0"/>
            <a:satOff val="0"/>
            <a:lumOff val="0"/>
            <a:alphaOff val="0"/>
          </a:schemeClr>
        </a:solidFill>
        <a:ln w="15875" cap="flat" cmpd="sng" algn="ctr">
          <a:solidFill>
            <a:schemeClr val="accent3">
              <a:hueOff val="-4109389"/>
              <a:satOff val="4187"/>
              <a:lumOff val="-785"/>
              <a:alphaOff val="0"/>
            </a:schemeClr>
          </a:solidFill>
          <a:prstDash val="solid"/>
        </a:ln>
        <a:effectLst/>
      </dsp:spPr>
      <dsp:style>
        <a:lnRef idx="2">
          <a:scrgbClr r="0" g="0" b="0"/>
        </a:lnRef>
        <a:fillRef idx="1">
          <a:scrgbClr r="0" g="0" b="0"/>
        </a:fillRef>
        <a:effectRef idx="0">
          <a:scrgbClr r="0" g="0" b="0"/>
        </a:effectRef>
        <a:fontRef idx="minor"/>
      </dsp:style>
    </dsp:sp>
    <dsp:sp modelId="{FCE94834-35B8-44AF-A0E7-EF2FA2B1C397}">
      <dsp:nvSpPr>
        <dsp:cNvPr id="0" name=""/>
        <dsp:cNvSpPr/>
      </dsp:nvSpPr>
      <dsp:spPr>
        <a:xfrm>
          <a:off x="1088431" y="2917843"/>
          <a:ext cx="5386691" cy="833607"/>
        </a:xfrm>
        <a:prstGeom prst="rect">
          <a:avLst/>
        </a:prstGeom>
        <a:solidFill>
          <a:schemeClr val="accent3">
            <a:hueOff val="-8218778"/>
            <a:satOff val="8375"/>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smtClean="0">
              <a:latin typeface="Calibri" panose="020F0502020204030204" pitchFamily="34" charset="0"/>
            </a:rPr>
            <a:t>Ekonomik istismar</a:t>
          </a:r>
          <a:endParaRPr lang="en-GB" altLang="tr-TR" sz="4300" b="1" kern="1200" dirty="0" smtClean="0">
            <a:latin typeface="Calibri" panose="020F0502020204030204" pitchFamily="34" charset="0"/>
          </a:endParaRPr>
        </a:p>
      </dsp:txBody>
      <dsp:txXfrm>
        <a:off x="1088431" y="2917843"/>
        <a:ext cx="5386691" cy="833607"/>
      </dsp:txXfrm>
    </dsp:sp>
    <dsp:sp modelId="{B8CDBC5D-CE43-4697-8E43-8261404D0254}">
      <dsp:nvSpPr>
        <dsp:cNvPr id="0" name=""/>
        <dsp:cNvSpPr/>
      </dsp:nvSpPr>
      <dsp:spPr>
        <a:xfrm>
          <a:off x="567426" y="2813642"/>
          <a:ext cx="1042009" cy="1042009"/>
        </a:xfrm>
        <a:prstGeom prst="ellipse">
          <a:avLst/>
        </a:prstGeom>
        <a:solidFill>
          <a:schemeClr val="lt1">
            <a:hueOff val="0"/>
            <a:satOff val="0"/>
            <a:lumOff val="0"/>
            <a:alphaOff val="0"/>
          </a:schemeClr>
        </a:solidFill>
        <a:ln w="15875" cap="flat" cmpd="sng" algn="ctr">
          <a:solidFill>
            <a:schemeClr val="accent3">
              <a:hueOff val="-8218778"/>
              <a:satOff val="8375"/>
              <a:lumOff val="-1569"/>
              <a:alphaOff val="0"/>
            </a:schemeClr>
          </a:solidFill>
          <a:prstDash val="solid"/>
        </a:ln>
        <a:effectLst/>
      </dsp:spPr>
      <dsp:style>
        <a:lnRef idx="2">
          <a:scrgbClr r="0" g="0" b="0"/>
        </a:lnRef>
        <a:fillRef idx="1">
          <a:scrgbClr r="0" g="0" b="0"/>
        </a:fillRef>
        <a:effectRef idx="0">
          <a:scrgbClr r="0" g="0" b="0"/>
        </a:effectRef>
        <a:fontRef idx="minor"/>
      </dsp:style>
    </dsp:sp>
    <dsp:sp modelId="{4D66F728-231E-432B-B026-59CDC8B2CA69}">
      <dsp:nvSpPr>
        <dsp:cNvPr id="0" name=""/>
        <dsp:cNvSpPr/>
      </dsp:nvSpPr>
      <dsp:spPr>
        <a:xfrm>
          <a:off x="610504" y="4168472"/>
          <a:ext cx="5864618" cy="833607"/>
        </a:xfrm>
        <a:prstGeom prst="rect">
          <a:avLst/>
        </a:prstGeom>
        <a:solidFill>
          <a:schemeClr val="accent3">
            <a:hueOff val="-12328166"/>
            <a:satOff val="12562"/>
            <a:lumOff val="-235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r>
            <a:rPr lang="en-GB" altLang="tr-TR" sz="4300" b="1" kern="1200" smtClean="0">
              <a:latin typeface="Calibri" panose="020F0502020204030204" pitchFamily="34" charset="0"/>
            </a:rPr>
            <a:t>Cinsel istismar</a:t>
          </a:r>
          <a:endParaRPr lang="en-GB" altLang="tr-TR" sz="4300" b="1" kern="1200" dirty="0" smtClean="0">
            <a:latin typeface="Calibri" panose="020F0502020204030204" pitchFamily="34" charset="0"/>
          </a:endParaRPr>
        </a:p>
      </dsp:txBody>
      <dsp:txXfrm>
        <a:off x="610504" y="4168472"/>
        <a:ext cx="5864618" cy="833607"/>
      </dsp:txXfrm>
    </dsp:sp>
    <dsp:sp modelId="{3DA7F8E0-9415-45CF-AA12-BFF7E895912F}">
      <dsp:nvSpPr>
        <dsp:cNvPr id="0" name=""/>
        <dsp:cNvSpPr/>
      </dsp:nvSpPr>
      <dsp:spPr>
        <a:xfrm>
          <a:off x="89500" y="4064271"/>
          <a:ext cx="1042009" cy="1042009"/>
        </a:xfrm>
        <a:prstGeom prst="ellipse">
          <a:avLst/>
        </a:prstGeom>
        <a:solidFill>
          <a:schemeClr val="lt1">
            <a:hueOff val="0"/>
            <a:satOff val="0"/>
            <a:lumOff val="0"/>
            <a:alphaOff val="0"/>
          </a:schemeClr>
        </a:solidFill>
        <a:ln w="15875" cap="flat" cmpd="sng" algn="ctr">
          <a:solidFill>
            <a:schemeClr val="accent3">
              <a:hueOff val="-12328166"/>
              <a:satOff val="12562"/>
              <a:lumOff val="-23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A5FEA-BC4A-4FAE-A345-7F856483E5EE}" type="datetimeFigureOut">
              <a:rPr lang="tr-TR" smtClean="0"/>
              <a:t>21.11.2017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9DD5C-280E-4535-85D5-8CB4AC726B68}" type="slidenum">
              <a:rPr lang="tr-TR" smtClean="0"/>
              <a:t>‹#›</a:t>
            </a:fld>
            <a:endParaRPr lang="tr-TR"/>
          </a:p>
        </p:txBody>
      </p:sp>
    </p:spTree>
    <p:extLst>
      <p:ext uri="{BB962C8B-B14F-4D97-AF65-F5344CB8AC3E}">
        <p14:creationId xmlns:p14="http://schemas.microsoft.com/office/powerpoint/2010/main" val="252467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smtClean="0"/>
              <a:t>Çocuklara kötü muamele olasılığını artıran etmenler risk faktörü olarak tanımlanır. </a:t>
            </a:r>
          </a:p>
          <a:p>
            <a:r>
              <a:rPr lang="tr-TR" altLang="tr-TR" dirty="0" smtClean="0"/>
              <a:t>Çocuklara karşı uygulanan şiddetin ve kötü muamelenin risk faktörleri incelenirken ilk basamakta kişisel faktörleri değerlendirmek gerekir.</a:t>
            </a:r>
          </a:p>
          <a:p>
            <a:r>
              <a:rPr lang="tr-TR" altLang="tr-TR" dirty="0" smtClean="0"/>
              <a:t>İkinci basamakta ilişkisel risk faktörleri yer alır. Bu kapsamda  çocuğun ve mağdur edenin ilişkisel özellikleri söz konusudur.</a:t>
            </a:r>
          </a:p>
          <a:p>
            <a:r>
              <a:rPr lang="tr-TR" altLang="tr-TR" dirty="0" smtClean="0"/>
              <a:t>Üçüncü basamakta çevresel, dördüncü basamakta toplumsal düzeydeki risk faktörleri yer alır. </a:t>
            </a:r>
          </a:p>
        </p:txBody>
      </p:sp>
      <p:sp>
        <p:nvSpPr>
          <p:cNvPr id="327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519804-26B9-4C26-B641-25A79FA1EE65}" type="slidenum">
              <a:rPr lang="tr-TR" altLang="tr-TR" smtClean="0"/>
              <a:pPr>
                <a:spcBef>
                  <a:spcPct val="0"/>
                </a:spcBef>
              </a:pPr>
              <a:t>8</a:t>
            </a:fld>
            <a:endParaRPr lang="tr-TR" altLang="tr-TR" smtClean="0"/>
          </a:p>
        </p:txBody>
      </p:sp>
    </p:spTree>
    <p:extLst>
      <p:ext uri="{BB962C8B-B14F-4D97-AF65-F5344CB8AC3E}">
        <p14:creationId xmlns:p14="http://schemas.microsoft.com/office/powerpoint/2010/main" val="288439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b="1" smtClean="0"/>
              <a:t>Ensest</a:t>
            </a:r>
            <a:r>
              <a:rPr lang="tr-TR" altLang="tr-TR" smtClean="0"/>
              <a:t> cinsel istismar kapsamında bir saldırı tipidir. Ensestin tek ve kesin bir tanımını yapmak zordur. Son çalışmalarda üzerinde fikir birliğine varılan tanıma göre ensest; birbiriyle evli olanlar dışındaki aile üyeleri arasında sözlü-sözsüz, fiziksel, görsel her türlü erotik davranıştır.  Ensest için kabul edilen taciz, taciz edenin cinsel uyarılması ya da tatmini için çocuğa veya gence yönelmiş her türlü fiziksel ya da fiziksel olmayan cinsel davranışı içerir. </a:t>
            </a:r>
          </a:p>
        </p:txBody>
      </p:sp>
      <p:sp>
        <p:nvSpPr>
          <p:cNvPr id="174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D76FCB-E1FC-4784-A835-1FD4AE7C119D}" type="slidenum">
              <a:rPr lang="tr-TR" altLang="tr-TR" smtClean="0"/>
              <a:pPr>
                <a:spcBef>
                  <a:spcPct val="0"/>
                </a:spcBef>
              </a:pPr>
              <a:t>41</a:t>
            </a:fld>
            <a:endParaRPr lang="tr-TR" altLang="tr-TR" smtClean="0"/>
          </a:p>
        </p:txBody>
      </p:sp>
    </p:spTree>
    <p:extLst>
      <p:ext uri="{BB962C8B-B14F-4D97-AF65-F5344CB8AC3E}">
        <p14:creationId xmlns:p14="http://schemas.microsoft.com/office/powerpoint/2010/main" val="1799809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DC5560-F7CF-4481-9114-D4FF59CA297F}" type="slidenum">
              <a:rPr lang="tr-TR" altLang="tr-TR" smtClean="0"/>
              <a:pPr>
                <a:spcBef>
                  <a:spcPct val="0"/>
                </a:spcBef>
              </a:pPr>
              <a:t>48</a:t>
            </a:fld>
            <a:endParaRPr lang="tr-TR" altLang="tr-TR" smtClean="0"/>
          </a:p>
        </p:txBody>
      </p:sp>
    </p:spTree>
    <p:extLst>
      <p:ext uri="{BB962C8B-B14F-4D97-AF65-F5344CB8AC3E}">
        <p14:creationId xmlns:p14="http://schemas.microsoft.com/office/powerpoint/2010/main" val="300429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bwMode="auto">
          <a:xfrm>
            <a:off x="381000" y="696913"/>
            <a:ext cx="6096000" cy="3429000"/>
          </a:xfrm>
          <a:solidFill>
            <a:srgbClr val="FFFFFF"/>
          </a:solidFill>
          <a:ln>
            <a:solidFill>
              <a:srgbClr val="000000"/>
            </a:solidFill>
            <a:miter lim="800000"/>
            <a:headEnd/>
            <a:tailEnd/>
          </a:ln>
        </p:spPr>
      </p:sp>
      <p:sp>
        <p:nvSpPr>
          <p:cNvPr id="39939"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399497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7AAF28-783A-4386-AE2B-6F5C5797E1CB}" type="slidenum">
              <a:rPr lang="tr-TR" altLang="tr-TR" smtClean="0"/>
              <a:pPr>
                <a:spcBef>
                  <a:spcPct val="0"/>
                </a:spcBef>
              </a:pPr>
              <a:t>54</a:t>
            </a:fld>
            <a:endParaRPr lang="tr-TR" altLang="tr-TR" smtClean="0"/>
          </a:p>
        </p:txBody>
      </p:sp>
    </p:spTree>
    <p:extLst>
      <p:ext uri="{BB962C8B-B14F-4D97-AF65-F5344CB8AC3E}">
        <p14:creationId xmlns:p14="http://schemas.microsoft.com/office/powerpoint/2010/main" val="287447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cs typeface="Arial" panose="020B0604020202020204" pitchFamily="34" charset="0"/>
              </a:rPr>
              <a:t>Çocuklar sırlarını en yakın arkadaşları ile paylaşmak isteyebilir;</a:t>
            </a:r>
          </a:p>
          <a:p>
            <a:endParaRPr lang="tr-TR" altLang="tr-TR" smtClean="0"/>
          </a:p>
        </p:txBody>
      </p:sp>
    </p:spTree>
    <p:extLst>
      <p:ext uri="{BB962C8B-B14F-4D97-AF65-F5344CB8AC3E}">
        <p14:creationId xmlns:p14="http://schemas.microsoft.com/office/powerpoint/2010/main" val="184541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smtClean="0"/>
              <a:t>Bu nedenle cinsel istismar edildiğine dair bilgi veren çocukla, konusunda profesyonel kişilerin görüşmesi büyük önem taşır.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D1AAE7-5F72-4817-AD86-7ECF7FE22DFF}" type="slidenum">
              <a:rPr lang="tr-TR" altLang="tr-TR" smtClean="0"/>
              <a:pPr>
                <a:spcBef>
                  <a:spcPct val="0"/>
                </a:spcBef>
              </a:pPr>
              <a:t>59</a:t>
            </a:fld>
            <a:endParaRPr lang="tr-TR" altLang="tr-TR" smtClean="0"/>
          </a:p>
        </p:txBody>
      </p:sp>
    </p:spTree>
    <p:extLst>
      <p:ext uri="{BB962C8B-B14F-4D97-AF65-F5344CB8AC3E}">
        <p14:creationId xmlns:p14="http://schemas.microsoft.com/office/powerpoint/2010/main" val="3276828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b="1" i="1" smtClean="0"/>
              <a:t>Çocukla ilişkili risk etmenleri:</a:t>
            </a:r>
            <a:endParaRPr lang="tr-TR" altLang="tr-TR" smtClean="0"/>
          </a:p>
          <a:p>
            <a:r>
              <a:rPr lang="tr-TR" altLang="tr-TR" smtClean="0"/>
              <a:t>Bazı çocuklar birtakım kişisel özellikleri nedeni ile istismar ve ihmale daha açıktır. Bu risk faktörlerinin varlığı nedeniyle çocuğu maruz kaldığı kötü muamelenin sorumlusu olarak düşünmek mümkün değildir. Bu faktörler koruyucu önlemler açısından öncelikli grubu belirleyebilmek ve istismar ve ihmal edilen çocuğu daha erken tanıyabilmek için göz önünde bulundurulmalıdır. </a:t>
            </a:r>
          </a:p>
          <a:p>
            <a:endParaRPr lang="tr-TR" altLang="tr-TR" smtClean="0"/>
          </a:p>
          <a:p>
            <a:endParaRPr lang="tr-TR" altLang="tr-TR" smtClean="0"/>
          </a:p>
        </p:txBody>
      </p:sp>
      <p:sp>
        <p:nvSpPr>
          <p:cNvPr id="3482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6C3B93-AC22-40B6-9E3C-A3955D19075F}" type="slidenum">
              <a:rPr lang="tr-TR" altLang="tr-TR" smtClean="0"/>
              <a:pPr>
                <a:spcBef>
                  <a:spcPct val="0"/>
                </a:spcBef>
              </a:pPr>
              <a:t>9</a:t>
            </a:fld>
            <a:endParaRPr lang="tr-TR" altLang="tr-TR" smtClean="0"/>
          </a:p>
        </p:txBody>
      </p:sp>
    </p:spTree>
    <p:extLst>
      <p:ext uri="{BB962C8B-B14F-4D97-AF65-F5344CB8AC3E}">
        <p14:creationId xmlns:p14="http://schemas.microsoft.com/office/powerpoint/2010/main" val="62511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Ailelerin yapısı (çekirdek aile, geniş aile, parçalanmış aile vb) aileyi oluşturan bireylerin kişisel koşullarına ve toplumun normlarına göre farklılıklar gösterebilir. Bu noktada kişiler arası ilişkiler son derece önemlidir. Aile bireyleri arasındaki bağın zayıf olması, sözel ve psikolojik çatışmaların sık  yaşanması, ailenin toplumda yalıtılmış olarak yaşaması, sosyal destek sistemlerine ulaşamaması, aileye stresli veya güç dönemlerinde, sıkıntılı durumlarda yardım edecek destek mekanizmalarının olmaması riskleri artırır.</a:t>
            </a:r>
          </a:p>
          <a:p>
            <a:endParaRPr lang="tr-TR" altLang="tr-TR" smtClean="0"/>
          </a:p>
        </p:txBody>
      </p:sp>
      <p:sp>
        <p:nvSpPr>
          <p:cNvPr id="378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80B106-C405-47D8-80BD-F3A1E21933D4}" type="slidenum">
              <a:rPr lang="tr-TR" altLang="tr-TR" smtClean="0"/>
              <a:pPr>
                <a:spcBef>
                  <a:spcPct val="0"/>
                </a:spcBef>
              </a:pPr>
              <a:t>11</a:t>
            </a:fld>
            <a:endParaRPr lang="tr-TR" altLang="tr-TR" smtClean="0"/>
          </a:p>
        </p:txBody>
      </p:sp>
    </p:spTree>
    <p:extLst>
      <p:ext uri="{BB962C8B-B14F-4D97-AF65-F5344CB8AC3E}">
        <p14:creationId xmlns:p14="http://schemas.microsoft.com/office/powerpoint/2010/main" val="415392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0964"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8498AF-F6B4-4032-A5B8-874B1868362B}" type="slidenum">
              <a:rPr lang="tr-TR" altLang="tr-TR" smtClean="0"/>
              <a:pPr>
                <a:spcBef>
                  <a:spcPct val="0"/>
                </a:spcBef>
              </a:pPr>
              <a:t>13</a:t>
            </a:fld>
            <a:endParaRPr lang="tr-TR" altLang="tr-TR" smtClean="0"/>
          </a:p>
        </p:txBody>
      </p:sp>
    </p:spTree>
    <p:extLst>
      <p:ext uri="{BB962C8B-B14F-4D97-AF65-F5344CB8AC3E}">
        <p14:creationId xmlns:p14="http://schemas.microsoft.com/office/powerpoint/2010/main" val="409363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3971"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375390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4995"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115319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8067"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184559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2286000" y="522288"/>
            <a:ext cx="4572000" cy="2571750"/>
          </a:xfrm>
          <a:solidFill>
            <a:srgbClr val="FFFFFF"/>
          </a:solidFill>
          <a:ln>
            <a:solidFill>
              <a:srgbClr val="000000"/>
            </a:solidFill>
            <a:miter lim="800000"/>
            <a:headEnd/>
            <a:tailEnd/>
          </a:ln>
        </p:spPr>
      </p:sp>
      <p:sp>
        <p:nvSpPr>
          <p:cNvPr id="89091" name="Text Box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tr-TR" altLang="tr-TR" dirty="0" smtClean="0"/>
          </a:p>
        </p:txBody>
      </p:sp>
    </p:spTree>
    <p:extLst>
      <p:ext uri="{BB962C8B-B14F-4D97-AF65-F5344CB8AC3E}">
        <p14:creationId xmlns:p14="http://schemas.microsoft.com/office/powerpoint/2010/main" val="323957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Çocukların cinsel istismarında failler, genellikle yaşları gereği mağdur üzerinde yetki, otorite veya sorumluluk sahibi konumunda bulunan erişkinlerdir, ancak başka çocuklar, özellikle ergenler de cinsel istismar faili olabilir.  İstismar durumunda çocuğun rızası diye bir husus söz konusu olamaz.</a:t>
            </a:r>
          </a:p>
        </p:txBody>
      </p:sp>
      <p:sp>
        <p:nvSpPr>
          <p:cNvPr id="112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878D4C-22D5-45E8-BB36-46F5983F9A5C}" type="slidenum">
              <a:rPr lang="tr-TR" altLang="tr-TR" smtClean="0"/>
              <a:pPr>
                <a:spcBef>
                  <a:spcPct val="0"/>
                </a:spcBef>
              </a:pPr>
              <a:t>28</a:t>
            </a:fld>
            <a:endParaRPr lang="tr-TR" altLang="tr-TR" smtClean="0"/>
          </a:p>
        </p:txBody>
      </p:sp>
    </p:spTree>
    <p:extLst>
      <p:ext uri="{BB962C8B-B14F-4D97-AF65-F5344CB8AC3E}">
        <p14:creationId xmlns:p14="http://schemas.microsoft.com/office/powerpoint/2010/main" val="2804472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90819248-B64D-4513-A178-6BD1B1C604A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9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603447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350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1404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31173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76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72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178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79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ÇANKAYA REHBERLİK VE ARAŞTIRMA MERKEZİ</a:t>
            </a:r>
          </a:p>
        </p:txBody>
      </p:sp>
      <p:sp>
        <p:nvSpPr>
          <p:cNvPr id="7" name="Rectangle 6"/>
          <p:cNvSpPr>
            <a:spLocks noGrp="1" noChangeArrowheads="1"/>
          </p:cNvSpPr>
          <p:nvPr>
            <p:ph type="sldNum" sz="quarter" idx="12"/>
          </p:nvPr>
        </p:nvSpPr>
        <p:spPr>
          <a:ln/>
        </p:spPr>
        <p:txBody>
          <a:bodyPr/>
          <a:lstStyle>
            <a:lvl1pPr>
              <a:defRPr/>
            </a:lvl1pPr>
          </a:lstStyle>
          <a:p>
            <a:fld id="{35172F8D-2242-4DE0-9D47-A76BDC8ABB80}" type="slidenum">
              <a:rPr lang="tr-TR" altLang="tr-TR"/>
              <a:pPr/>
              <a:t>‹#›</a:t>
            </a:fld>
            <a:endParaRPr lang="tr-TR" altLang="tr-TR"/>
          </a:p>
        </p:txBody>
      </p:sp>
    </p:spTree>
    <p:extLst>
      <p:ext uri="{BB962C8B-B14F-4D97-AF65-F5344CB8AC3E}">
        <p14:creationId xmlns:p14="http://schemas.microsoft.com/office/powerpoint/2010/main" val="17077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C00000"/>
                </a:solidFill>
                <a:effectLst>
                  <a:outerShdw blurRad="38100" dist="38100" dir="2700000" algn="tl">
                    <a:srgbClr val="000000">
                      <a:alpha val="43137"/>
                    </a:srgbClr>
                  </a:outerShdw>
                </a:effectLst>
                <a:latin typeface="Calibri" panose="020F0502020204030204" pitchFamily="34"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33291842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EBD5D43-54FF-45C7-A40D-C08D9F697908}" type="datetimeFigureOut">
              <a:rPr lang="tr-TR" smtClean="0"/>
              <a:t>21.11.2017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19248-B64D-4513-A178-6BD1B1C604A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83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71145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EBD5D43-54FF-45C7-A40D-C08D9F697908}" type="datetimeFigureOut">
              <a:rPr lang="tr-TR" smtClean="0"/>
              <a:t>21.11.2017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19248-B64D-4513-A178-6BD1B1C604A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43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EBD5D43-54FF-45C7-A40D-C08D9F697908}" type="datetimeFigureOut">
              <a:rPr lang="tr-TR" smtClean="0"/>
              <a:t>21.11.2017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819248-B64D-4513-A178-6BD1B1C604A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566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D5D43-54FF-45C7-A40D-C08D9F697908}" type="datetimeFigureOut">
              <a:rPr lang="tr-TR" smtClean="0"/>
              <a:t>21.11.2017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262111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04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EBD5D43-54FF-45C7-A40D-C08D9F697908}" type="datetimeFigureOut">
              <a:rPr lang="tr-TR" smtClean="0"/>
              <a:t>21.11.2017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819248-B64D-4513-A178-6BD1B1C604A4}" type="slidenum">
              <a:rPr lang="tr-TR" smtClean="0"/>
              <a:t>‹#›</a:t>
            </a:fld>
            <a:endParaRPr lang="tr-TR"/>
          </a:p>
        </p:txBody>
      </p:sp>
    </p:spTree>
    <p:extLst>
      <p:ext uri="{BB962C8B-B14F-4D97-AF65-F5344CB8AC3E}">
        <p14:creationId xmlns:p14="http://schemas.microsoft.com/office/powerpoint/2010/main" val="198330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99"/>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BD5D43-54FF-45C7-A40D-C08D9F697908}" type="datetimeFigureOut">
              <a:rPr lang="tr-TR" smtClean="0"/>
              <a:t>21.11.2017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819248-B64D-4513-A178-6BD1B1C604A4}" type="slidenum">
              <a:rPr lang="tr-TR" smtClean="0"/>
              <a:t>‹#›</a:t>
            </a:fld>
            <a:endParaRPr lang="tr-TR"/>
          </a:p>
        </p:txBody>
      </p:sp>
    </p:spTree>
    <p:extLst>
      <p:ext uri="{BB962C8B-B14F-4D97-AF65-F5344CB8AC3E}">
        <p14:creationId xmlns:p14="http://schemas.microsoft.com/office/powerpoint/2010/main" val="1272279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00559" y="1915662"/>
            <a:ext cx="7739669" cy="1515533"/>
          </a:xfrm>
        </p:spPr>
        <p:txBody>
          <a:bodyPr/>
          <a:lstStyle/>
          <a:p>
            <a:r>
              <a:rPr lang="tr-TR" sz="2800" b="1" dirty="0">
                <a:solidFill>
                  <a:srgbClr val="009999"/>
                </a:solidFill>
                <a:latin typeface="Calibri" panose="020F0502020204030204" pitchFamily="34" charset="0"/>
              </a:rPr>
              <a:t>T.C.</a:t>
            </a:r>
            <a:br>
              <a:rPr lang="tr-TR" sz="2800" b="1" dirty="0">
                <a:solidFill>
                  <a:srgbClr val="009999"/>
                </a:solidFill>
                <a:latin typeface="Calibri" panose="020F0502020204030204" pitchFamily="34" charset="0"/>
              </a:rPr>
            </a:br>
            <a:r>
              <a:rPr lang="tr-TR" sz="2800" b="1" dirty="0">
                <a:solidFill>
                  <a:srgbClr val="009999"/>
                </a:solidFill>
                <a:effectLst>
                  <a:outerShdw blurRad="38100" dist="38100" dir="2700000" algn="tl">
                    <a:srgbClr val="000000">
                      <a:alpha val="43137"/>
                    </a:srgbClr>
                  </a:outerShdw>
                </a:effectLst>
                <a:latin typeface="Calibri" panose="020F0502020204030204" pitchFamily="34" charset="0"/>
              </a:rPr>
              <a:t>SEYHAN </a:t>
            </a:r>
            <a:r>
              <a:rPr lang="tr-TR" sz="2800" b="1" dirty="0" smtClean="0">
                <a:solidFill>
                  <a:srgbClr val="009999"/>
                </a:solidFill>
                <a:effectLst>
                  <a:outerShdw blurRad="38100" dist="38100" dir="2700000" algn="tl">
                    <a:srgbClr val="000000">
                      <a:alpha val="43137"/>
                    </a:srgbClr>
                  </a:outerShdw>
                </a:effectLst>
                <a:latin typeface="Calibri" panose="020F0502020204030204" pitchFamily="34" charset="0"/>
              </a:rPr>
              <a:t>KAYMAKAMLIĞI</a:t>
            </a:r>
            <a:br>
              <a:rPr lang="tr-TR" sz="2800" b="1" dirty="0" smtClean="0">
                <a:solidFill>
                  <a:srgbClr val="009999"/>
                </a:solidFill>
                <a:effectLst>
                  <a:outerShdw blurRad="38100" dist="38100" dir="2700000" algn="tl">
                    <a:srgbClr val="000000">
                      <a:alpha val="43137"/>
                    </a:srgbClr>
                  </a:outerShdw>
                </a:effectLst>
                <a:latin typeface="Calibri" panose="020F0502020204030204" pitchFamily="34" charset="0"/>
              </a:rPr>
            </a:br>
            <a:r>
              <a:rPr lang="tr-TR" sz="2800" b="1" dirty="0" smtClean="0">
                <a:solidFill>
                  <a:srgbClr val="009999"/>
                </a:solidFill>
                <a:effectLst>
                  <a:outerShdw blurRad="38100" dist="38100" dir="2700000" algn="tl">
                    <a:srgbClr val="000000">
                      <a:alpha val="43137"/>
                    </a:srgbClr>
                  </a:outerShdw>
                </a:effectLst>
                <a:latin typeface="Calibri" panose="020F0502020204030204" pitchFamily="34" charset="0"/>
              </a:rPr>
              <a:t>Seyhan İlçe </a:t>
            </a:r>
            <a:r>
              <a:rPr lang="tr-TR" sz="2800" b="1" dirty="0">
                <a:solidFill>
                  <a:srgbClr val="009999"/>
                </a:solidFill>
                <a:effectLst>
                  <a:outerShdw blurRad="38100" dist="38100" dir="2700000" algn="tl">
                    <a:srgbClr val="000000">
                      <a:alpha val="43137"/>
                    </a:srgbClr>
                  </a:outerShdw>
                </a:effectLst>
                <a:latin typeface="Calibri" panose="020F0502020204030204" pitchFamily="34" charset="0"/>
              </a:rPr>
              <a:t>Milli Eğitim </a:t>
            </a:r>
            <a:r>
              <a:rPr lang="tr-TR" sz="2800" b="1" dirty="0" smtClean="0">
                <a:solidFill>
                  <a:srgbClr val="009999"/>
                </a:solidFill>
                <a:effectLst>
                  <a:outerShdw blurRad="38100" dist="38100" dir="2700000" algn="tl">
                    <a:srgbClr val="000000">
                      <a:alpha val="43137"/>
                    </a:srgbClr>
                  </a:outerShdw>
                </a:effectLst>
                <a:latin typeface="Calibri" panose="020F0502020204030204" pitchFamily="34" charset="0"/>
              </a:rPr>
              <a:t>Müdürlüğü</a:t>
            </a:r>
            <a:br>
              <a:rPr lang="tr-TR" sz="2800" b="1" dirty="0" smtClean="0">
                <a:solidFill>
                  <a:srgbClr val="009999"/>
                </a:solidFill>
                <a:effectLst>
                  <a:outerShdw blurRad="38100" dist="38100" dir="2700000" algn="tl">
                    <a:srgbClr val="000000">
                      <a:alpha val="43137"/>
                    </a:srgbClr>
                  </a:outerShdw>
                </a:effectLst>
                <a:latin typeface="Calibri" panose="020F0502020204030204" pitchFamily="34" charset="0"/>
              </a:rPr>
            </a:br>
            <a:r>
              <a:rPr lang="tr-TR" sz="2800" b="1" dirty="0" smtClean="0">
                <a:solidFill>
                  <a:srgbClr val="009999"/>
                </a:solidFill>
                <a:effectLst>
                  <a:outerShdw blurRad="38100" dist="38100" dir="2700000" algn="tl">
                    <a:srgbClr val="000000">
                      <a:alpha val="43137"/>
                    </a:srgbClr>
                  </a:outerShdw>
                </a:effectLst>
                <a:latin typeface="Calibri" panose="020F0502020204030204" pitchFamily="34" charset="0"/>
              </a:rPr>
              <a:t>Seyhan Rehberlik ve Araştırma Merkezi</a:t>
            </a:r>
            <a:endParaRPr lang="tr-TR" sz="2800" b="1" dirty="0">
              <a:solidFill>
                <a:srgbClr val="009999"/>
              </a:solidFill>
              <a:effectLst>
                <a:outerShdw blurRad="38100" dist="38100" dir="2700000" algn="tl">
                  <a:srgbClr val="000000">
                    <a:alpha val="43137"/>
                  </a:srgbClr>
                </a:outerShdw>
              </a:effectLst>
              <a:latin typeface="Calibri" panose="020F0502020204030204" pitchFamily="34" charset="0"/>
            </a:endParaRPr>
          </a:p>
        </p:txBody>
      </p:sp>
      <p:sp>
        <p:nvSpPr>
          <p:cNvPr id="3" name="Alt Başlık 2"/>
          <p:cNvSpPr>
            <a:spLocks noGrp="1"/>
          </p:cNvSpPr>
          <p:nvPr>
            <p:ph type="subTitle" idx="1"/>
          </p:nvPr>
        </p:nvSpPr>
        <p:spPr>
          <a:xfrm>
            <a:off x="2211155" y="3948262"/>
            <a:ext cx="7739669" cy="1376773"/>
          </a:xfrm>
        </p:spPr>
        <p:txBody>
          <a:bodyPr>
            <a:normAutofit/>
          </a:bodyPr>
          <a:lstStyle/>
          <a:p>
            <a:endParaRPr lang="tr-TR" b="1" dirty="0">
              <a:latin typeface="Calibri" panose="020F0502020204030204" pitchFamily="34" charset="0"/>
            </a:endParaRPr>
          </a:p>
        </p:txBody>
      </p:sp>
      <p:pic>
        <p:nvPicPr>
          <p:cNvPr id="1026" name="Picture 2" descr="Logo"/>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66" b="100000" l="0" r="100000">
                        <a14:foregroundMark x1="7932" y1="63894" x2="7932" y2="63894"/>
                        <a14:foregroundMark x1="10575" y1="63228" x2="10575" y2="63228"/>
                        <a14:foregroundMark x1="39036" y1="49584" x2="39036" y2="49584"/>
                        <a14:foregroundMark x1="29238" y1="48752" x2="29238" y2="48752"/>
                        <a14:foregroundMark x1="50233" y1="25957" x2="50233" y2="25957"/>
                        <a14:foregroundMark x1="51011" y1="35940" x2="51011" y2="35940"/>
                        <a14:foregroundMark x1="71540" y1="50416" x2="71540" y2="50416"/>
                        <a14:foregroundMark x1="49922" y1="61897" x2="49922" y2="61897"/>
                        <a14:foregroundMark x1="48367" y1="74376" x2="48367" y2="74376"/>
                        <a14:foregroundMark x1="49145" y1="83527" x2="49145" y2="83527"/>
                        <a14:foregroundMark x1="61742" y1="73211" x2="61742" y2="73211"/>
                        <a14:foregroundMark x1="60031" y1="73710" x2="60031" y2="73710"/>
                        <a14:foregroundMark x1="57076" y1="75374" x2="57076" y2="75374"/>
                        <a14:foregroundMark x1="64386" y1="78369" x2="58942" y2="79368"/>
                        <a14:foregroundMark x1="38103" y1="46755" x2="42146" y2="52080"/>
                        <a14:foregroundMark x1="48523" y1="34443" x2="49300" y2="42928"/>
                        <a14:foregroundMark x1="48056" y1="65058" x2="48523" y2="56406"/>
                        <a14:foregroundMark x1="34992" y1="72379" x2="46501" y2="79201"/>
                        <a14:foregroundMark x1="33126" y1="74875" x2="39036" y2="76705"/>
                        <a14:foregroundMark x1="31571" y1="78369" x2="39036" y2="79368"/>
                        <a14:foregroundMark x1="40435" y1="80033" x2="46967" y2="84193"/>
                        <a14:foregroundMark x1="39347" y1="77038" x2="43857" y2="79534"/>
                        <a14:foregroundMark x1="63297" y1="75541" x2="56610" y2="77704"/>
                        <a14:foregroundMark x1="8865" y1="71048" x2="11820" y2="69884"/>
                        <a14:foregroundMark x1="5132" y1="57571" x2="8709" y2="57072"/>
                        <a14:foregroundMark x1="4510" y1="53577" x2="8243" y2="53577"/>
                        <a14:foregroundMark x1="4510" y1="49418" x2="8087" y2="49418"/>
                        <a14:foregroundMark x1="4977" y1="41764" x2="8243" y2="42596"/>
                        <a14:foregroundMark x1="6532" y1="35275" x2="9953" y2="36772"/>
                        <a14:foregroundMark x1="9020" y1="28120" x2="12442" y2="30116"/>
                        <a14:foregroundMark x1="12131" y1="22629" x2="15552" y2="24958"/>
                        <a14:foregroundMark x1="14930" y1="19967" x2="17418" y2="22130"/>
                        <a14:foregroundMark x1="21773" y1="12146" x2="24417" y2="14143"/>
                        <a14:foregroundMark x1="27372" y1="8486" x2="29082" y2="11481"/>
                        <a14:foregroundMark x1="37170" y1="7488" x2="37481" y2="3661"/>
                        <a14:foregroundMark x1="43857" y1="5990" x2="43235" y2="1830"/>
                        <a14:foregroundMark x1="49611" y1="5824" x2="51166" y2="1498"/>
                        <a14:foregroundMark x1="59409" y1="5657" x2="57076" y2="3161"/>
                        <a14:foregroundMark x1="63764" y1="7987" x2="64852" y2="4659"/>
                        <a14:foregroundMark x1="67963" y1="10316" x2="68896" y2="5824"/>
                        <a14:foregroundMark x1="71073" y1="11481" x2="72162" y2="8486"/>
                        <a14:foregroundMark x1="76050" y1="15474" x2="78227" y2="12646"/>
                        <a14:foregroundMark x1="81026" y1="20965" x2="84914" y2="19967"/>
                        <a14:foregroundMark x1="88180" y1="30948" x2="90513" y2="28120"/>
                        <a14:foregroundMark x1="48989" y1="26123" x2="52255" y2="24293"/>
                        <a14:foregroundMark x1="55210" y1="59068" x2="58787" y2="60399"/>
                        <a14:foregroundMark x1="89580" y1="36772" x2="92535" y2="36106"/>
                        <a14:foregroundMark x1="90980" y1="43428" x2="93624" y2="42928"/>
                        <a14:foregroundMark x1="91446" y1="50250" x2="94246" y2="50582"/>
                        <a14:foregroundMark x1="90980" y1="57737" x2="93468" y2="57903"/>
                        <a14:foregroundMark x1="91602" y1="67720" x2="89580" y2="62562"/>
                        <a14:foregroundMark x1="87558" y1="70383" x2="89891" y2="70715"/>
                        <a14:foregroundMark x1="50855" y1="76373" x2="49300" y2="71381"/>
                        <a14:foregroundMark x1="41213" y1="61564" x2="41369" y2="64060"/>
                        <a14:foregroundMark x1="91913" y1="72213" x2="91913" y2="72213"/>
                        <a14:foregroundMark x1="44168" y1="18303" x2="44635" y2="16140"/>
                        <a14:foregroundMark x1="45257" y1="14309" x2="45257" y2="14309"/>
                        <a14:foregroundMark x1="49145" y1="15973" x2="49145" y2="15973"/>
                        <a14:foregroundMark x1="46967" y1="15141" x2="46967" y2="15141"/>
                        <a14:foregroundMark x1="48212" y1="17970" x2="46656" y2="19301"/>
                        <a14:foregroundMark x1="50855" y1="16473" x2="51322" y2="14642"/>
                        <a14:foregroundMark x1="52877" y1="17138" x2="52877" y2="16140"/>
                        <a14:foregroundMark x1="55521" y1="18469" x2="54743" y2="18136"/>
                        <a14:foregroundMark x1="56299" y1="14309" x2="56454" y2="14809"/>
                        <a14:foregroundMark x1="37947" y1="39933" x2="43857" y2="41098"/>
                        <a14:foregroundMark x1="54743" y1="16972" x2="54743" y2="16972"/>
                        <a14:foregroundMark x1="55054" y1="16473" x2="55054" y2="16473"/>
                        <a14:foregroundMark x1="54743" y1="14143" x2="54743" y2="14143"/>
                        <a14:foregroundMark x1="55054" y1="13977" x2="55054" y2="13977"/>
                        <a14:foregroundMark x1="35925" y1="92845" x2="35925" y2="92845"/>
                        <a14:foregroundMark x1="39347" y1="94010" x2="39347" y2="94010"/>
                        <a14:foregroundMark x1="46190" y1="95175" x2="46190" y2="95175"/>
                        <a14:foregroundMark x1="50233" y1="95341" x2="50233" y2="95341"/>
                        <a14:foregroundMark x1="57232" y1="96007" x2="57232" y2="96007"/>
                        <a14:foregroundMark x1="62053" y1="93344" x2="62053" y2="93344"/>
                        <a14:foregroundMark x1="27061" y1="83361" x2="27061" y2="83361"/>
                        <a14:foregroundMark x1="25505" y1="67887" x2="25505" y2="67887"/>
                        <a14:foregroundMark x1="22240" y1="63894" x2="40902" y2="69384"/>
                        <a14:foregroundMark x1="29238" y1="58735" x2="28616" y2="73877"/>
                        <a14:foregroundMark x1="36547" y1="20300" x2="18507" y2="47587"/>
                        <a14:foregroundMark x1="24883" y1="24792" x2="32504" y2="43760"/>
                        <a14:foregroundMark x1="20840" y1="31780" x2="40747" y2="32779"/>
                        <a14:foregroundMark x1="62364" y1="25624" x2="87403" y2="59068"/>
                        <a14:foregroundMark x1="67807" y1="56905" x2="57698" y2="25458"/>
                        <a14:foregroundMark x1="60964" y1="18968" x2="87403" y2="43760"/>
                        <a14:foregroundMark x1="62519" y1="12479" x2="76205" y2="20632"/>
                        <a14:foregroundMark x1="70918" y1="18636" x2="72628" y2="29617"/>
                        <a14:foregroundMark x1="72006" y1="21131" x2="84914" y2="38103"/>
                        <a14:foregroundMark x1="64852" y1="19301" x2="24261" y2="19468"/>
                        <a14:foregroundMark x1="33904" y1="12479" x2="62208" y2="13145"/>
                        <a14:foregroundMark x1="39191" y1="15308" x2="44323" y2="45591"/>
                        <a14:foregroundMark x1="14619" y1="65225" x2="62675" y2="39767"/>
                        <a14:foregroundMark x1="15863" y1="31281" x2="59565" y2="89684"/>
                        <a14:foregroundMark x1="84448" y1="47088" x2="62830" y2="88186"/>
                        <a14:foregroundMark x1="23950" y1="33111" x2="77449" y2="77537"/>
                        <a14:foregroundMark x1="86470" y1="55075" x2="74961" y2="77704"/>
                        <a14:foregroundMark x1="17418" y1="32280" x2="14308" y2="64559"/>
                        <a14:foregroundMark x1="16485" y1="32446" x2="11664" y2="49418"/>
                        <a14:foregroundMark x1="16796" y1="64393" x2="29549" y2="84193"/>
                        <a14:foregroundMark x1="28616" y1="82196" x2="58787" y2="89517"/>
                        <a14:foregroundMark x1="41524" y1="89684" x2="41680" y2="82862"/>
                        <a14:foregroundMark x1="67185" y1="65557" x2="52411" y2="70549"/>
                        <a14:foregroundMark x1="42457" y1="46256" x2="46501" y2="66889"/>
                        <a14:foregroundMark x1="61897" y1="45092" x2="54277" y2="66722"/>
                        <a14:foregroundMark x1="35770" y1="81864" x2="43390" y2="71547"/>
                        <a14:foregroundMark x1="64230" y1="83028" x2="54899" y2="70549"/>
                        <a14:foregroundMark x1="44790" y1="85191" x2="52255" y2="74210"/>
                        <a14:foregroundMark x1="42146" y1="81531" x2="45723" y2="73378"/>
                        <a14:foregroundMark x1="35459" y1="90017" x2="36081" y2="89850"/>
                        <a14:foregroundMark x1="41369" y1="94676" x2="40124" y2="93844"/>
                        <a14:foregroundMark x1="39658" y1="92013" x2="38725" y2="95840"/>
                        <a14:foregroundMark x1="39969" y1="91847" x2="42302" y2="92013"/>
                        <a14:foregroundMark x1="38725" y1="96672" x2="41524" y2="97005"/>
                        <a14:foregroundMark x1="47900" y1="93344" x2="46034" y2="95175"/>
                        <a14:foregroundMark x1="51166" y1="95341" x2="53033" y2="94676"/>
                        <a14:foregroundMark x1="60498" y1="96173" x2="57698" y2="91681"/>
                        <a14:foregroundMark x1="66252" y1="94343" x2="62053" y2="91514"/>
                        <a14:foregroundMark x1="65008" y1="89850" x2="65785" y2="93344"/>
                        <a14:foregroundMark x1="77916" y1="17138" x2="81337" y2="14809"/>
                        <a14:foregroundMark x1="88336" y1="34276" x2="91446" y2="31780"/>
                        <a14:foregroundMark x1="46092" y1="5187" x2="46092" y2="5187"/>
                        <a14:foregroundMark x1="33423" y1="94524" x2="33423" y2="94524"/>
                        <a14:foregroundMark x1="45822" y1="97406" x2="45822" y2="97406"/>
                        <a14:foregroundMark x1="54178" y1="97118" x2="54178" y2="97118"/>
                        <a14:foregroundMark x1="63073" y1="95677" x2="63073" y2="95677"/>
                        <a14:foregroundMark x1="93801" y1="46686" x2="93801" y2="46686"/>
                        <a14:foregroundMark x1="11321" y1="67435" x2="11321" y2="67435"/>
                        <a14:foregroundMark x1="5660" y1="61960" x2="5660" y2="61960"/>
                        <a14:foregroundMark x1="44744" y1="93084" x2="44744" y2="93084"/>
                        <a14:foregroundMark x1="50404" y1="97406" x2="50135" y2="92507"/>
                        <a14:foregroundMark x1="50674" y1="10663" x2="50674" y2="10663"/>
                        <a14:foregroundMark x1="79245" y1="89049" x2="79245" y2="89049"/>
                        <a14:backgroundMark x1="7465" y1="48087" x2="7465" y2="48087"/>
                        <a14:backgroundMark x1="5443" y1="47754" x2="5443" y2="47754"/>
                        <a14:backgroundMark x1="9176" y1="69218" x2="9176" y2="69218"/>
                        <a14:backgroundMark x1="41680" y1="77205" x2="41680" y2="77205"/>
                        <a14:backgroundMark x1="93935" y1="44592" x2="93935" y2="44592"/>
                        <a14:backgroundMark x1="83670" y1="21797" x2="83670" y2="21797"/>
                        <a14:backgroundMark x1="73250" y1="9817" x2="73250" y2="9817"/>
                        <a14:backgroundMark x1="38569" y1="5657" x2="38569" y2="5657"/>
                        <a14:backgroundMark x1="7776" y1="34110" x2="7776" y2="34110"/>
                        <a14:backgroundMark x1="44790" y1="3161" x2="44790" y2="3161"/>
                        <a14:backgroundMark x1="58009" y1="94509" x2="58009" y2="94509"/>
                        <a14:backgroundMark x1="20684" y1="77205" x2="20684" y2="77205"/>
                        <a14:backgroundMark x1="46900" y1="92507" x2="46900" y2="92507"/>
                        <a14:backgroundMark x1="49326" y1="91931" x2="49326" y2="91931"/>
                        <a14:backgroundMark x1="50404" y1="91931" x2="50404" y2="91931"/>
                      </a14:backgroundRemoval>
                    </a14:imgEffect>
                  </a14:imgLayer>
                </a14:imgProps>
              </a:ext>
              <a:ext uri="{28A0092B-C50C-407E-A947-70E740481C1C}">
                <a14:useLocalDpi xmlns:a14="http://schemas.microsoft.com/office/drawing/2010/main" val="0"/>
              </a:ext>
            </a:extLst>
          </a:blip>
          <a:srcRect/>
          <a:stretch>
            <a:fillRect/>
          </a:stretch>
        </p:blipFill>
        <p:spPr bwMode="auto">
          <a:xfrm>
            <a:off x="10071847" y="1592520"/>
            <a:ext cx="1542408" cy="1440838"/>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804" b="96920" l="9752" r="89783">
                        <a14:foregroundMark x1="47368" y1="12681" x2="47368" y2="12681"/>
                        <a14:foregroundMark x1="44582" y1="15217" x2="44582" y2="15217"/>
                        <a14:foregroundMark x1="41331" y1="14674" x2="41331" y2="14674"/>
                        <a14:foregroundMark x1="59288" y1="17210" x2="59288" y2="17210"/>
                        <a14:foregroundMark x1="53560" y1="11413" x2="53560" y2="11413"/>
                        <a14:foregroundMark x1="60062" y1="14130" x2="60062" y2="14130"/>
                        <a14:foregroundMark x1="84365" y1="57971" x2="84365" y2="57971"/>
                        <a14:foregroundMark x1="84830" y1="59058" x2="84830" y2="59058"/>
                        <a14:foregroundMark x1="84365" y1="60870" x2="84365" y2="60870"/>
                        <a14:foregroundMark x1="48916" y1="15761" x2="48916" y2="15761"/>
                        <a14:foregroundMark x1="17028" y1="63043" x2="17028" y2="63043"/>
                        <a14:foregroundMark x1="36842" y1="14674" x2="36842" y2="14674"/>
                      </a14:backgroundRemoval>
                    </a14:imgEffect>
                  </a14:imgLayer>
                </a14:imgProps>
              </a:ext>
              <a:ext uri="{28A0092B-C50C-407E-A947-70E740481C1C}">
                <a14:useLocalDpi xmlns:a14="http://schemas.microsoft.com/office/drawing/2010/main" val="0"/>
              </a:ext>
            </a:extLst>
          </a:blip>
          <a:stretch>
            <a:fillRect/>
          </a:stretch>
        </p:blipFill>
        <p:spPr>
          <a:xfrm>
            <a:off x="335743" y="1389285"/>
            <a:ext cx="2070032" cy="1773778"/>
          </a:xfrm>
          <a:prstGeom prst="rect">
            <a:avLst/>
          </a:prstGeom>
          <a:effectLst>
            <a:outerShdw blurRad="50800" dist="38100" dir="2700000" algn="tl" rotWithShape="0">
              <a:prstClr val="black">
                <a:alpha val="40000"/>
              </a:prstClr>
            </a:outerShdw>
          </a:effectLst>
        </p:spPr>
      </p:pic>
      <p:pic>
        <p:nvPicPr>
          <p:cNvPr id="1027" name="Picture 3" descr="logo_kaymakamlık"/>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2195" b="98049" l="0" r="100000">
                        <a14:foregroundMark x1="16979" y1="77317" x2="17096" y2="77561"/>
                        <a14:foregroundMark x1="19555" y1="88293" x2="19555" y2="88293"/>
                        <a14:foregroundMark x1="27635" y1="77561" x2="27635" y2="77561"/>
                        <a14:foregroundMark x1="28454" y1="73902" x2="30445" y2="74146"/>
                        <a14:foregroundMark x1="39930" y1="74146" x2="42272" y2="80244"/>
                        <a14:foregroundMark x1="54098" y1="77805" x2="58314" y2="77561"/>
                        <a14:foregroundMark x1="68618" y1="80976" x2="70609" y2="74634"/>
                        <a14:foregroundMark x1="82670" y1="75366" x2="82787" y2="80244"/>
                        <a14:foregroundMark x1="21780" y1="94390" x2="23888" y2="87317"/>
                        <a14:foregroundMark x1="28571" y1="88780" x2="30445" y2="92927"/>
                        <a14:foregroundMark x1="35246" y1="88293" x2="37471" y2="93415"/>
                        <a14:foregroundMark x1="43677" y1="94146" x2="45316" y2="88049"/>
                        <a14:foregroundMark x1="50937" y1="93415" x2="50937" y2="86585"/>
                        <a14:foregroundMark x1="57143" y1="94146" x2="58782" y2="88537"/>
                        <a14:foregroundMark x1="64637" y1="88780" x2="66979" y2="93659"/>
                        <a14:foregroundMark x1="72951" y1="94390" x2="72834" y2="89268"/>
                        <a14:foregroundMark x1="78337" y1="89024" x2="78689" y2="93659"/>
                        <a14:foregroundMark x1="81148" y1="89268" x2="82436" y2="87073"/>
                        <a14:foregroundMark x1="88290" y1="89024" x2="88525" y2="93902"/>
                        <a14:backgroundMark x1="23770" y1="91220" x2="23770" y2="91220"/>
                        <a14:backgroundMark x1="46019" y1="90976" x2="46019" y2="90976"/>
                        <a14:backgroundMark x1="59368" y1="90976" x2="59368" y2="90976"/>
                        <a14:backgroundMark x1="71311" y1="77561" x2="71311" y2="77561"/>
                      </a14:backgroundRemoval>
                    </a14:imgEffect>
                  </a14:imgLayer>
                </a14:imgProps>
              </a:ext>
              <a:ext uri="{28A0092B-C50C-407E-A947-70E740481C1C}">
                <a14:useLocalDpi xmlns:a14="http://schemas.microsoft.com/office/drawing/2010/main" val="0"/>
              </a:ext>
            </a:extLst>
          </a:blip>
          <a:srcRect/>
          <a:stretch>
            <a:fillRect/>
          </a:stretch>
        </p:blipFill>
        <p:spPr bwMode="auto">
          <a:xfrm>
            <a:off x="4654911" y="0"/>
            <a:ext cx="2830963" cy="141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rotWithShape="1">
          <a:blip r:embed="rId8">
            <a:extLst>
              <a:ext uri="{28A0092B-C50C-407E-A947-70E740481C1C}">
                <a14:useLocalDpi xmlns:a14="http://schemas.microsoft.com/office/drawing/2010/main" val="0"/>
              </a:ext>
            </a:extLst>
          </a:blip>
          <a:srcRect t="18614"/>
          <a:stretch/>
        </p:blipFill>
        <p:spPr>
          <a:xfrm>
            <a:off x="3569556" y="3431195"/>
            <a:ext cx="4625340" cy="1893839"/>
          </a:xfrm>
          <a:prstGeom prst="rect">
            <a:avLst/>
          </a:prstGeom>
        </p:spPr>
      </p:pic>
    </p:spTree>
    <p:extLst>
      <p:ext uri="{BB962C8B-B14F-4D97-AF65-F5344CB8AC3E}">
        <p14:creationId xmlns:p14="http://schemas.microsoft.com/office/powerpoint/2010/main" val="49767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yagram"/>
          <p:cNvGraphicFramePr/>
          <p:nvPr>
            <p:extLst>
              <p:ext uri="{D42A27DB-BD31-4B8C-83A1-F6EECF244321}">
                <p14:modId xmlns:p14="http://schemas.microsoft.com/office/powerpoint/2010/main" val="2794011271"/>
              </p:ext>
            </p:extLst>
          </p:nvPr>
        </p:nvGraphicFramePr>
        <p:xfrm>
          <a:off x="2135560" y="1268760"/>
          <a:ext cx="8249570" cy="4881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aşlık 1"/>
          <p:cNvSpPr>
            <a:spLocks noGrp="1"/>
          </p:cNvSpPr>
          <p:nvPr>
            <p:ph type="title"/>
          </p:nvPr>
        </p:nvSpPr>
        <p:spPr>
          <a:xfrm>
            <a:off x="2095205" y="481275"/>
            <a:ext cx="8289925" cy="850900"/>
          </a:xfrm>
        </p:spPr>
        <p:txBody>
          <a:bodyPr rtlCol="0">
            <a:normAutofit/>
          </a:bodyPr>
          <a:lstStyle/>
          <a:p>
            <a:pPr>
              <a:defRPr/>
            </a:pPr>
            <a:r>
              <a:rPr lang="tr-TR" dirty="0" smtClean="0">
                <a:solidFill>
                  <a:srgbClr val="C00000"/>
                </a:solidFill>
                <a:effectLst>
                  <a:outerShdw blurRad="38100" dist="38100" dir="2700000" algn="tl">
                    <a:srgbClr val="000000">
                      <a:alpha val="43137"/>
                    </a:srgbClr>
                  </a:outerShdw>
                </a:effectLst>
                <a:latin typeface="Calibri" panose="020F0502020204030204" pitchFamily="34" charset="0"/>
              </a:rPr>
              <a:t>RİSKLER</a:t>
            </a:r>
          </a:p>
        </p:txBody>
      </p:sp>
    </p:spTree>
    <p:extLst>
      <p:ext uri="{BB962C8B-B14F-4D97-AF65-F5344CB8AC3E}">
        <p14:creationId xmlns:p14="http://schemas.microsoft.com/office/powerpoint/2010/main" val="607137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p14="http://schemas.microsoft.com/office/powerpoint/2010/main" val="1608772231"/>
              </p:ext>
            </p:extLst>
          </p:nvPr>
        </p:nvGraphicFramePr>
        <p:xfrm>
          <a:off x="2207568" y="1268760"/>
          <a:ext cx="8001056" cy="5067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Başlık 1"/>
          <p:cNvSpPr>
            <a:spLocks noGrp="1"/>
          </p:cNvSpPr>
          <p:nvPr>
            <p:ph type="title"/>
          </p:nvPr>
        </p:nvSpPr>
        <p:spPr>
          <a:xfrm>
            <a:off x="2055813" y="581891"/>
            <a:ext cx="8229600" cy="618260"/>
          </a:xfrm>
        </p:spPr>
        <p:txBody>
          <a:bodyPr rtlCol="0">
            <a:normAutofit fontScale="90000"/>
          </a:bodyPr>
          <a:lstStyle/>
          <a:p>
            <a:pPr>
              <a:defRPr/>
            </a:pPr>
            <a:r>
              <a:rPr lang="tr-TR" dirty="0" smtClean="0">
                <a:solidFill>
                  <a:srgbClr val="C00000"/>
                </a:solidFill>
                <a:effectLst>
                  <a:outerShdw blurRad="38100" dist="38100" dir="2700000" algn="tl">
                    <a:srgbClr val="000000">
                      <a:alpha val="43137"/>
                    </a:srgbClr>
                  </a:outerShdw>
                </a:effectLst>
              </a:rPr>
              <a:t>RİSKLER</a:t>
            </a:r>
          </a:p>
        </p:txBody>
      </p:sp>
    </p:spTree>
    <p:extLst>
      <p:ext uri="{BB962C8B-B14F-4D97-AF65-F5344CB8AC3E}">
        <p14:creationId xmlns:p14="http://schemas.microsoft.com/office/powerpoint/2010/main" val="504530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913284150"/>
              </p:ext>
            </p:extLst>
          </p:nvPr>
        </p:nvGraphicFramePr>
        <p:xfrm>
          <a:off x="2063552" y="1124744"/>
          <a:ext cx="8072494"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Başlık 1"/>
          <p:cNvSpPr>
            <a:spLocks noGrp="1"/>
          </p:cNvSpPr>
          <p:nvPr>
            <p:ph type="title"/>
          </p:nvPr>
        </p:nvSpPr>
        <p:spPr>
          <a:xfrm>
            <a:off x="2055813" y="382589"/>
            <a:ext cx="8229600" cy="866775"/>
          </a:xfrm>
        </p:spPr>
        <p:txBody>
          <a:bodyPr rtlCol="0">
            <a:normAutofit/>
          </a:bodyPr>
          <a:lstStyle/>
          <a:p>
            <a:pPr>
              <a:defRPr/>
            </a:pPr>
            <a:r>
              <a:rPr lang="tr-TR" dirty="0" smtClean="0">
                <a:solidFill>
                  <a:srgbClr val="C00000"/>
                </a:solidFill>
                <a:latin typeface="Calibri" panose="020F0502020204030204" pitchFamily="34" charset="0"/>
              </a:rPr>
              <a:t>RİSKLER</a:t>
            </a:r>
          </a:p>
        </p:txBody>
      </p:sp>
    </p:spTree>
    <p:extLst>
      <p:ext uri="{BB962C8B-B14F-4D97-AF65-F5344CB8AC3E}">
        <p14:creationId xmlns:p14="http://schemas.microsoft.com/office/powerpoint/2010/main" val="222563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4142213512"/>
              </p:ext>
            </p:extLst>
          </p:nvPr>
        </p:nvGraphicFramePr>
        <p:xfrm>
          <a:off x="2135560" y="1196752"/>
          <a:ext cx="814393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Başlık 1"/>
          <p:cNvSpPr>
            <a:spLocks noGrp="1"/>
          </p:cNvSpPr>
          <p:nvPr>
            <p:ph type="title"/>
          </p:nvPr>
        </p:nvSpPr>
        <p:spPr>
          <a:xfrm>
            <a:off x="2055813" y="404814"/>
            <a:ext cx="8229600" cy="866775"/>
          </a:xfrm>
        </p:spPr>
        <p:txBody>
          <a:bodyPr rtlCol="0">
            <a:normAutofit/>
          </a:bodyPr>
          <a:lstStyle/>
          <a:p>
            <a:pPr>
              <a:defRPr/>
            </a:pPr>
            <a:r>
              <a:rPr lang="tr-TR" dirty="0" smtClean="0">
                <a:solidFill>
                  <a:srgbClr val="C00000"/>
                </a:solidFill>
                <a:latin typeface="Calibri" panose="020F0502020204030204" pitchFamily="34" charset="0"/>
              </a:rPr>
              <a:t>RİSKLER</a:t>
            </a:r>
          </a:p>
        </p:txBody>
      </p:sp>
    </p:spTree>
    <p:extLst>
      <p:ext uri="{BB962C8B-B14F-4D97-AF65-F5344CB8AC3E}">
        <p14:creationId xmlns:p14="http://schemas.microsoft.com/office/powerpoint/2010/main" val="65844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tr-TR" altLang="tr-TR" b="1" dirty="0" smtClean="0">
                <a:latin typeface="Calibri" panose="020F0502020204030204" pitchFamily="34" charset="0"/>
              </a:rPr>
              <a:t>Bir çocuğun ihmal edildiğini nasıl anlarız?</a:t>
            </a:r>
          </a:p>
        </p:txBody>
      </p:sp>
      <p:sp>
        <p:nvSpPr>
          <p:cNvPr id="8195" name="Rectangle 3"/>
          <p:cNvSpPr>
            <a:spLocks noGrp="1" noChangeArrowheads="1"/>
          </p:cNvSpPr>
          <p:nvPr>
            <p:ph type="body" idx="1"/>
          </p:nvPr>
        </p:nvSpPr>
        <p:spPr/>
        <p:txBody>
          <a:bodyPr>
            <a:normAutofit lnSpcReduction="10000"/>
          </a:bodyPr>
          <a:lstStyle/>
          <a:p>
            <a:r>
              <a:rPr lang="tr-TR" altLang="tr-TR" dirty="0" smtClean="0">
                <a:latin typeface="Calibri" panose="020F0502020204030204" pitchFamily="34" charset="0"/>
              </a:rPr>
              <a:t>Okul devamsızlığı çok fazlaysa,</a:t>
            </a:r>
          </a:p>
          <a:p>
            <a:r>
              <a:rPr lang="tr-TR" altLang="tr-TR" dirty="0" smtClean="0">
                <a:latin typeface="Calibri" panose="020F0502020204030204" pitchFamily="34" charset="0"/>
              </a:rPr>
              <a:t>Sürekli kıyafetleri kirli ve kötü kokuyorsa,</a:t>
            </a:r>
          </a:p>
          <a:p>
            <a:r>
              <a:rPr lang="tr-TR" altLang="tr-TR" dirty="0" smtClean="0">
                <a:latin typeface="Calibri" panose="020F0502020204030204" pitchFamily="34" charset="0"/>
              </a:rPr>
              <a:t>Vücudu aşırı derecede zayıf düşmüşse,</a:t>
            </a:r>
          </a:p>
          <a:p>
            <a:r>
              <a:rPr lang="tr-TR" altLang="tr-TR" dirty="0" smtClean="0">
                <a:latin typeface="Calibri" panose="020F0502020204030204" pitchFamily="34" charset="0"/>
              </a:rPr>
              <a:t>Yemek veya para için dilencilik yapıyor veya çalışıyorsa,</a:t>
            </a:r>
          </a:p>
          <a:p>
            <a:r>
              <a:rPr lang="tr-TR" altLang="tr-TR" dirty="0" smtClean="0">
                <a:latin typeface="Calibri" panose="020F0502020204030204" pitchFamily="34" charset="0"/>
              </a:rPr>
              <a:t>Tıbbi destekten mahrumsa,</a:t>
            </a:r>
          </a:p>
          <a:p>
            <a:r>
              <a:rPr lang="tr-TR" altLang="tr-TR" dirty="0" smtClean="0">
                <a:latin typeface="Calibri" panose="020F0502020204030204" pitchFamily="34" charset="0"/>
              </a:rPr>
              <a:t>Madde kullanımı, kendine zarar verme gibi alışkanlıkları varsa çocuğun ihmale maruz kaldığını düşünebiliriz.</a:t>
            </a:r>
          </a:p>
        </p:txBody>
      </p:sp>
      <p:sp>
        <p:nvSpPr>
          <p:cNvPr id="8196" name="Altbilgi Yer Tutucusu 1"/>
          <p:cNvSpPr>
            <a:spLocks noGrp="1"/>
          </p:cNvSpPr>
          <p:nvPr>
            <p:ph type="ftr" sz="quarter" idx="11"/>
          </p:nvPr>
        </p:nvSpPr>
        <p:spPr>
          <a:xfrm>
            <a:off x="6629400" y="6367463"/>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mbria" panose="02040503050406030204" pitchFamily="18" charset="0"/>
              </a:defRPr>
            </a:lvl1pPr>
            <a:lvl2pPr marL="742950" indent="-285750" eaLnBrk="0" hangingPunct="0">
              <a:defRPr>
                <a:solidFill>
                  <a:schemeClr val="tx1"/>
                </a:solidFill>
                <a:latin typeface="Cambria" panose="02040503050406030204" pitchFamily="18" charset="0"/>
              </a:defRPr>
            </a:lvl2pPr>
            <a:lvl3pPr marL="1143000" indent="-228600" eaLnBrk="0" hangingPunct="0">
              <a:defRPr>
                <a:solidFill>
                  <a:schemeClr val="tx1"/>
                </a:solidFill>
                <a:latin typeface="Cambria" panose="02040503050406030204" pitchFamily="18" charset="0"/>
              </a:defRPr>
            </a:lvl3pPr>
            <a:lvl4pPr marL="1600200" indent="-228600" eaLnBrk="0" hangingPunct="0">
              <a:defRPr>
                <a:solidFill>
                  <a:schemeClr val="tx1"/>
                </a:solidFill>
                <a:latin typeface="Cambria" panose="02040503050406030204" pitchFamily="18" charset="0"/>
              </a:defRPr>
            </a:lvl4pPr>
            <a:lvl5pPr marL="2057400" indent="-228600" eaLnBrk="0" hangingPunct="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eaLnBrk="1" hangingPunct="1"/>
            <a:endParaRPr lang="tr-TR" altLang="tr-TR" dirty="0" smtClean="0">
              <a:latin typeface="Arial" panose="020B0604020202020204" pitchFamily="34" charset="0"/>
            </a:endParaRPr>
          </a:p>
        </p:txBody>
      </p:sp>
    </p:spTree>
    <p:extLst>
      <p:ext uri="{BB962C8B-B14F-4D97-AF65-F5344CB8AC3E}">
        <p14:creationId xmlns:p14="http://schemas.microsoft.com/office/powerpoint/2010/main" val="31373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199" y="812843"/>
            <a:ext cx="8229600" cy="1350962"/>
          </a:xfrm>
        </p:spPr>
        <p:txBody>
          <a:bodyPr>
            <a:normAutofit fontScale="90000"/>
          </a:bodyPr>
          <a:lstStyle/>
          <a:p>
            <a:r>
              <a:rPr lang="tr-TR" altLang="tr-TR" b="1" dirty="0" smtClean="0">
                <a:latin typeface="Calibri" panose="020F0502020204030204" pitchFamily="34" charset="0"/>
              </a:rPr>
              <a:t>İhmalin Çocuk </a:t>
            </a:r>
            <a:r>
              <a:rPr lang="tr-TR" altLang="tr-TR" b="1" dirty="0"/>
              <a:t>Ü</a:t>
            </a:r>
            <a:r>
              <a:rPr lang="tr-TR" altLang="tr-TR" b="1" dirty="0" smtClean="0">
                <a:latin typeface="Calibri" panose="020F0502020204030204" pitchFamily="34" charset="0"/>
              </a:rPr>
              <a:t>zerindeki </a:t>
            </a:r>
            <a:r>
              <a:rPr lang="tr-TR" altLang="tr-TR" b="1" dirty="0"/>
              <a:t>E</a:t>
            </a:r>
            <a:r>
              <a:rPr lang="tr-TR" altLang="tr-TR" b="1" dirty="0" smtClean="0">
                <a:latin typeface="Calibri" panose="020F0502020204030204" pitchFamily="34" charset="0"/>
              </a:rPr>
              <a:t>tkileri </a:t>
            </a:r>
            <a:r>
              <a:rPr lang="tr-TR" altLang="tr-TR" b="1" dirty="0"/>
              <a:t>N</a:t>
            </a:r>
            <a:r>
              <a:rPr lang="tr-TR" altLang="tr-TR" b="1" dirty="0" smtClean="0">
                <a:latin typeface="Calibri" panose="020F0502020204030204" pitchFamily="34" charset="0"/>
              </a:rPr>
              <a:t>elerdir?</a:t>
            </a:r>
          </a:p>
        </p:txBody>
      </p:sp>
      <p:sp>
        <p:nvSpPr>
          <p:cNvPr id="10243" name="Rectangle 3"/>
          <p:cNvSpPr>
            <a:spLocks noGrp="1" noChangeArrowheads="1"/>
          </p:cNvSpPr>
          <p:nvPr>
            <p:ph type="body" idx="1"/>
          </p:nvPr>
        </p:nvSpPr>
        <p:spPr/>
        <p:txBody>
          <a:bodyPr>
            <a:normAutofit lnSpcReduction="10000"/>
          </a:bodyPr>
          <a:lstStyle/>
          <a:p>
            <a:r>
              <a:rPr lang="tr-TR" altLang="tr-TR" dirty="0" smtClean="0">
                <a:latin typeface="Calibri" panose="020F0502020204030204" pitchFamily="34" charset="0"/>
              </a:rPr>
              <a:t>Gelişim geriliği</a:t>
            </a:r>
          </a:p>
          <a:p>
            <a:r>
              <a:rPr lang="tr-TR" altLang="tr-TR" dirty="0" smtClean="0">
                <a:latin typeface="Calibri" panose="020F0502020204030204" pitchFamily="34" charset="0"/>
              </a:rPr>
              <a:t>Ölüme kadar varabilen sağlık problemleri</a:t>
            </a:r>
          </a:p>
          <a:p>
            <a:r>
              <a:rPr lang="tr-TR" altLang="tr-TR" dirty="0" smtClean="0">
                <a:latin typeface="Calibri" panose="020F0502020204030204" pitchFamily="34" charset="0"/>
              </a:rPr>
              <a:t>Davranış problemleri</a:t>
            </a:r>
          </a:p>
          <a:p>
            <a:r>
              <a:rPr lang="tr-TR" altLang="tr-TR" dirty="0" smtClean="0">
                <a:latin typeface="Calibri" panose="020F0502020204030204" pitchFamily="34" charset="0"/>
              </a:rPr>
              <a:t>İletişim problemleri</a:t>
            </a:r>
          </a:p>
          <a:p>
            <a:r>
              <a:rPr lang="tr-TR" altLang="tr-TR" dirty="0" smtClean="0">
                <a:latin typeface="Calibri" panose="020F0502020204030204" pitchFamily="34" charset="0"/>
              </a:rPr>
              <a:t>Yalnızlık ve korunmasızlık hissi</a:t>
            </a:r>
          </a:p>
          <a:p>
            <a:r>
              <a:rPr lang="tr-TR" altLang="tr-TR" dirty="0" smtClean="0">
                <a:latin typeface="Calibri" panose="020F0502020204030204" pitchFamily="34" charset="0"/>
              </a:rPr>
              <a:t>Eşya, Alkol ve madde bağımlılığı</a:t>
            </a:r>
          </a:p>
          <a:p>
            <a:r>
              <a:rPr lang="tr-TR" altLang="tr-TR" dirty="0" smtClean="0">
                <a:latin typeface="Calibri" panose="020F0502020204030204" pitchFamily="34" charset="0"/>
              </a:rPr>
              <a:t>Suça yönelme riski</a:t>
            </a:r>
          </a:p>
        </p:txBody>
      </p:sp>
    </p:spTree>
    <p:extLst>
      <p:ext uri="{BB962C8B-B14F-4D97-AF65-F5344CB8AC3E}">
        <p14:creationId xmlns:p14="http://schemas.microsoft.com/office/powerpoint/2010/main" val="799169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1992313" y="915193"/>
            <a:ext cx="8001000" cy="771623"/>
          </a:xfrm>
          <a:noFill/>
        </p:spPr>
        <p:txBody>
          <a:bodyPr vert="horz"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dirty="0" smtClean="0"/>
              <a:t>Çocuk </a:t>
            </a:r>
            <a:r>
              <a:rPr lang="tr-TR" altLang="tr-TR" b="1" dirty="0"/>
              <a:t>İ</a:t>
            </a:r>
            <a:r>
              <a:rPr lang="tr-TR" altLang="tr-TR" b="1" dirty="0" smtClean="0"/>
              <a:t>stismarı Nedir?</a:t>
            </a:r>
            <a:endParaRPr lang="en-GB" altLang="tr-TR" b="1" dirty="0" smtClean="0"/>
          </a:p>
        </p:txBody>
      </p:sp>
      <p:sp>
        <p:nvSpPr>
          <p:cNvPr id="11267" name="Rectangle 2"/>
          <p:cNvSpPr>
            <a:spLocks noGrp="1" noChangeArrowheads="1"/>
          </p:cNvSpPr>
          <p:nvPr>
            <p:ph type="body" idx="1"/>
          </p:nvPr>
        </p:nvSpPr>
        <p:spPr>
          <a:xfrm>
            <a:off x="2068513" y="1998663"/>
            <a:ext cx="7924800" cy="3295390"/>
          </a:xfrm>
        </p:spPr>
        <p:txBody>
          <a:bodyPr vert="horz" lIns="90000" tIns="46800" rIns="90000" bIns="46800" rtlCol="0" anchor="t">
            <a:spAutoFit/>
          </a:bodyPr>
          <a:lstStyle/>
          <a:p>
            <a:pPr>
              <a:spcBef>
                <a:spcPts val="525"/>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dirty="0" smtClean="0">
                <a:latin typeface="Calibri" panose="020F0502020204030204" pitchFamily="34" charset="0"/>
              </a:rPr>
              <a:t>0-18 </a:t>
            </a:r>
            <a:r>
              <a:rPr lang="en-GB" altLang="tr-TR" dirty="0" err="1" smtClean="0">
                <a:latin typeface="Calibri" panose="020F0502020204030204" pitchFamily="34" charset="0"/>
              </a:rPr>
              <a:t>yaş</a:t>
            </a:r>
            <a:r>
              <a:rPr lang="en-GB" altLang="tr-TR" dirty="0" smtClean="0">
                <a:latin typeface="Calibri" panose="020F0502020204030204" pitchFamily="34" charset="0"/>
              </a:rPr>
              <a:t> </a:t>
            </a:r>
            <a:r>
              <a:rPr lang="en-GB" altLang="tr-TR" dirty="0" err="1" smtClean="0">
                <a:latin typeface="Calibri" panose="020F0502020204030204" pitchFamily="34" charset="0"/>
              </a:rPr>
              <a:t>grubundaki</a:t>
            </a:r>
            <a:r>
              <a:rPr lang="en-GB" altLang="tr-TR" dirty="0" smtClean="0">
                <a:latin typeface="Calibri" panose="020F0502020204030204" pitchFamily="34" charset="0"/>
              </a:rPr>
              <a:t> </a:t>
            </a:r>
            <a:r>
              <a:rPr lang="en-GB" altLang="tr-TR" dirty="0" err="1" smtClean="0">
                <a:latin typeface="Calibri" panose="020F0502020204030204" pitchFamily="34" charset="0"/>
              </a:rPr>
              <a:t>çocuğun</a:t>
            </a:r>
            <a:r>
              <a:rPr lang="tr-TR" altLang="tr-TR" dirty="0" smtClean="0">
                <a:latin typeface="Calibri" panose="020F0502020204030204" pitchFamily="34" charset="0"/>
              </a:rPr>
              <a:t>;</a:t>
            </a:r>
            <a:r>
              <a:rPr lang="en-GB" altLang="tr-TR" dirty="0" smtClean="0">
                <a:latin typeface="Calibri" panose="020F0502020204030204" pitchFamily="34" charset="0"/>
              </a:rPr>
              <a:t> </a:t>
            </a:r>
            <a:endParaRPr lang="tr-TR" altLang="tr-TR" dirty="0" smtClean="0">
              <a:latin typeface="Calibri" panose="020F0502020204030204" pitchFamily="34" charset="0"/>
            </a:endParaRPr>
          </a:p>
          <a:p>
            <a:pPr>
              <a:spcBef>
                <a:spcPts val="600"/>
              </a:spcBef>
              <a:buFont typeface="Wingdings" panose="05000000000000000000"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smtClean="0">
                <a:latin typeface="Calibri" panose="020F0502020204030204" pitchFamily="34" charset="0"/>
              </a:rPr>
              <a:t>Sağlığını,</a:t>
            </a:r>
          </a:p>
          <a:p>
            <a:pPr>
              <a:spcBef>
                <a:spcPts val="600"/>
              </a:spcBef>
              <a:buFont typeface="Wingdings" panose="05000000000000000000"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smtClean="0">
                <a:latin typeface="Calibri" panose="020F0502020204030204" pitchFamily="34" charset="0"/>
              </a:rPr>
              <a:t>Fiziksel gelişimini,</a:t>
            </a:r>
          </a:p>
          <a:p>
            <a:pPr>
              <a:spcBef>
                <a:spcPts val="600"/>
              </a:spcBef>
              <a:buFont typeface="Wingdings" panose="05000000000000000000"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err="1" smtClean="0">
                <a:latin typeface="Calibri" panose="020F0502020204030204" pitchFamily="34" charset="0"/>
              </a:rPr>
              <a:t>Psiko</a:t>
            </a:r>
            <a:r>
              <a:rPr lang="tr-TR" altLang="tr-TR" dirty="0" smtClean="0">
                <a:latin typeface="Calibri" panose="020F0502020204030204" pitchFamily="34" charset="0"/>
              </a:rPr>
              <a:t>-sosyal gelişimini</a:t>
            </a:r>
          </a:p>
          <a:p>
            <a:pPr>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dirty="0" smtClean="0">
                <a:latin typeface="Calibri" panose="020F0502020204030204" pitchFamily="34" charset="0"/>
              </a:rPr>
              <a:t>	olumsuz etkileyen bir yetişkin, toplum yada devlet ta</a:t>
            </a:r>
            <a:r>
              <a:rPr lang="en-GB" altLang="tr-TR" dirty="0" err="1" smtClean="0">
                <a:latin typeface="Calibri" panose="020F0502020204030204" pitchFamily="34" charset="0"/>
              </a:rPr>
              <a:t>rafından</a:t>
            </a:r>
            <a:r>
              <a:rPr lang="en-GB" altLang="tr-TR" dirty="0" smtClean="0">
                <a:latin typeface="Calibri" panose="020F0502020204030204" pitchFamily="34" charset="0"/>
              </a:rPr>
              <a:t> </a:t>
            </a:r>
            <a:r>
              <a:rPr lang="tr-TR" altLang="tr-TR" dirty="0" smtClean="0">
                <a:latin typeface="Calibri" panose="020F0502020204030204" pitchFamily="34" charset="0"/>
              </a:rPr>
              <a:t>bilerek veya bilmeyerek gerçekleştirilen</a:t>
            </a:r>
            <a:r>
              <a:rPr lang="en-GB" altLang="tr-TR" dirty="0" smtClean="0">
                <a:latin typeface="Calibri" panose="020F0502020204030204" pitchFamily="34" charset="0"/>
              </a:rPr>
              <a:t> </a:t>
            </a:r>
            <a:r>
              <a:rPr lang="tr-TR" altLang="tr-TR" dirty="0" smtClean="0">
                <a:latin typeface="Calibri" panose="020F0502020204030204" pitchFamily="34" charset="0"/>
              </a:rPr>
              <a:t>her türlü harekete </a:t>
            </a:r>
            <a:r>
              <a:rPr lang="en-GB" altLang="tr-TR" dirty="0" err="1" smtClean="0">
                <a:latin typeface="Calibri" panose="020F0502020204030204" pitchFamily="34" charset="0"/>
              </a:rPr>
              <a:t>maruz</a:t>
            </a:r>
            <a:r>
              <a:rPr lang="en-GB" altLang="tr-TR" dirty="0" smtClean="0">
                <a:latin typeface="Calibri" panose="020F0502020204030204" pitchFamily="34" charset="0"/>
              </a:rPr>
              <a:t> </a:t>
            </a:r>
            <a:r>
              <a:rPr lang="en-GB" altLang="tr-TR" dirty="0" err="1" smtClean="0">
                <a:latin typeface="Calibri" panose="020F0502020204030204" pitchFamily="34" charset="0"/>
              </a:rPr>
              <a:t>kalmasıdır</a:t>
            </a:r>
            <a:r>
              <a:rPr lang="en-GB" altLang="tr-TR" dirty="0" smtClean="0">
                <a:latin typeface="Calibri" panose="020F0502020204030204" pitchFamily="34" charset="0"/>
              </a:rPr>
              <a:t>.</a:t>
            </a:r>
          </a:p>
        </p:txBody>
      </p:sp>
    </p:spTree>
    <p:extLst>
      <p:ext uri="{BB962C8B-B14F-4D97-AF65-F5344CB8AC3E}">
        <p14:creationId xmlns:p14="http://schemas.microsoft.com/office/powerpoint/2010/main" val="542937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982663"/>
            <a:ext cx="9601200" cy="1303337"/>
          </a:xfrm>
        </p:spPr>
        <p:txBody>
          <a:bodyPr rtlCol="0">
            <a:normAutofit fontScale="90000"/>
          </a:bodyPr>
          <a:lstStyle/>
          <a:p>
            <a:pPr>
              <a:defRPr/>
            </a:pPr>
            <a:r>
              <a:rPr lang="tr-TR" dirty="0" smtClean="0">
                <a:solidFill>
                  <a:schemeClr val="tx1">
                    <a:lumMod val="85000"/>
                    <a:lumOff val="15000"/>
                  </a:schemeClr>
                </a:solidFill>
              </a:rPr>
              <a:t/>
            </a:r>
            <a:br>
              <a:rPr lang="tr-TR" dirty="0" smtClean="0">
                <a:solidFill>
                  <a:schemeClr val="tx1">
                    <a:lumMod val="85000"/>
                    <a:lumOff val="15000"/>
                  </a:schemeClr>
                </a:solidFill>
              </a:rPr>
            </a:br>
            <a:endParaRPr lang="tr-TR" dirty="0">
              <a:solidFill>
                <a:schemeClr val="tx1">
                  <a:lumMod val="85000"/>
                  <a:lumOff val="15000"/>
                </a:schemeClr>
              </a:solidFill>
            </a:endParaRPr>
          </a:p>
        </p:txBody>
      </p:sp>
      <p:graphicFrame>
        <p:nvGraphicFramePr>
          <p:cNvPr id="4" name="3 İçerik Yer Tutucusu"/>
          <p:cNvGraphicFramePr>
            <a:graphicFrameLocks noGrp="1"/>
          </p:cNvGraphicFramePr>
          <p:nvPr>
            <p:ph idx="4294967295"/>
            <p:extLst>
              <p:ext uri="{D42A27DB-BD31-4B8C-83A1-F6EECF244321}">
                <p14:modId xmlns:p14="http://schemas.microsoft.com/office/powerpoint/2010/main" val="2730073342"/>
              </p:ext>
            </p:extLst>
          </p:nvPr>
        </p:nvGraphicFramePr>
        <p:xfrm>
          <a:off x="2407023" y="982663"/>
          <a:ext cx="75438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458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1210235" y="2364773"/>
            <a:ext cx="3052483" cy="2125839"/>
          </a:xfrm>
        </p:spPr>
        <p:txBody>
          <a:bodyPr vert="horz" wrap="square"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İ</a:t>
            </a:r>
            <a:r>
              <a:rPr lang="en-GB"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ST</a:t>
            </a: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İ</a:t>
            </a:r>
            <a:r>
              <a:rPr lang="en-GB"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SMAR</a:t>
            </a: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
            </a:r>
            <a:b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ÇEŞİTLERİ </a:t>
            </a:r>
            <a:b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br>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NELERDİR?</a:t>
            </a:r>
            <a:endParaRPr lang="en-GB" altLang="tr-TR" b="1" dirty="0" smtClean="0">
              <a:solidFill>
                <a:srgbClr val="C00000"/>
              </a:solidFill>
              <a:effectLst>
                <a:outerShdw blurRad="38100" dist="38100" dir="2700000" algn="tl">
                  <a:srgbClr val="000000">
                    <a:alpha val="43137"/>
                  </a:srgbClr>
                </a:outerShdw>
              </a:effectLst>
              <a:latin typeface="Calibri" panose="020F0502020204030204" pitchFamily="34" charset="0"/>
            </a:endParaRPr>
          </a:p>
        </p:txBody>
      </p:sp>
      <p:graphicFrame>
        <p:nvGraphicFramePr>
          <p:cNvPr id="3" name="Diyagram 2"/>
          <p:cNvGraphicFramePr/>
          <p:nvPr>
            <p:extLst>
              <p:ext uri="{D42A27DB-BD31-4B8C-83A1-F6EECF244321}">
                <p14:modId xmlns:p14="http://schemas.microsoft.com/office/powerpoint/2010/main" val="631302376"/>
              </p:ext>
            </p:extLst>
          </p:nvPr>
        </p:nvGraphicFramePr>
        <p:xfrm>
          <a:off x="4536889" y="827244"/>
          <a:ext cx="655170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081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886687" y="782638"/>
            <a:ext cx="10472738" cy="5030787"/>
          </a:xfrm>
        </p:spPr>
        <p:txBody>
          <a:bodyPr>
            <a:noAutofit/>
          </a:bodyPr>
          <a:lstStyle/>
          <a:p>
            <a:pPr marL="0" indent="0">
              <a:lnSpc>
                <a:spcPct val="150000"/>
              </a:lnSpc>
              <a:spcBef>
                <a:spcPts val="0"/>
              </a:spcBef>
              <a:spcAft>
                <a:spcPts val="0"/>
              </a:spcAft>
              <a:buNone/>
            </a:pPr>
            <a:r>
              <a:rPr lang="en-GB" b="1" dirty="0" smtClean="0">
                <a:solidFill>
                  <a:schemeClr val="accent4"/>
                </a:solidFill>
                <a:latin typeface="Calibri" panose="020F0502020204030204" pitchFamily="34" charset="0"/>
              </a:rPr>
              <a:t>FİZİKSEL İSTİSMAR </a:t>
            </a:r>
            <a:r>
              <a:rPr lang="tr-TR" b="1" dirty="0" smtClean="0">
                <a:solidFill>
                  <a:schemeClr val="accent4"/>
                </a:solidFill>
                <a:latin typeface="Calibri" panose="020F0502020204030204" pitchFamily="34" charset="0"/>
              </a:rPr>
              <a:t>:</a:t>
            </a:r>
            <a:r>
              <a:rPr lang="en-GB" dirty="0" err="1" smtClean="0">
                <a:solidFill>
                  <a:schemeClr val="tx1"/>
                </a:solidFill>
                <a:latin typeface="Calibri" panose="020F0502020204030204" pitchFamily="34" charset="0"/>
              </a:rPr>
              <a:t>Çocuğun</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kaza</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dışı</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sebeple</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bir</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yetişkin</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tarafından</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yaralanması</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ve</a:t>
            </a:r>
            <a:r>
              <a:rPr lang="en-GB" dirty="0" smtClean="0">
                <a:solidFill>
                  <a:schemeClr val="tx1"/>
                </a:solidFill>
                <a:latin typeface="Calibri" panose="020F0502020204030204" pitchFamily="34" charset="0"/>
              </a:rPr>
              <a:t> </a:t>
            </a:r>
            <a:r>
              <a:rPr lang="en-GB" dirty="0" err="1" smtClean="0">
                <a:solidFill>
                  <a:schemeClr val="tx1"/>
                </a:solidFill>
                <a:latin typeface="Calibri" panose="020F0502020204030204" pitchFamily="34" charset="0"/>
              </a:rPr>
              <a:t>örselenmesidir</a:t>
            </a:r>
            <a:r>
              <a:rPr lang="tr-TR" dirty="0" smtClean="0">
                <a:solidFill>
                  <a:schemeClr val="tx1"/>
                </a:solidFill>
                <a:latin typeface="Calibri" panose="020F0502020204030204" pitchFamily="34" charset="0"/>
              </a:rPr>
              <a:t>.</a:t>
            </a:r>
            <a:r>
              <a:rPr lang="en-GB" dirty="0" smtClean="0">
                <a:solidFill>
                  <a:schemeClr val="tx1"/>
                </a:solidFill>
                <a:latin typeface="Calibri" panose="020F0502020204030204" pitchFamily="34" charset="0"/>
              </a:rPr>
              <a:t/>
            </a:r>
            <a:br>
              <a:rPr lang="en-GB" dirty="0" smtClean="0">
                <a:solidFill>
                  <a:schemeClr val="tx1"/>
                </a:solidFill>
                <a:latin typeface="Calibri" panose="020F0502020204030204" pitchFamily="34" charset="0"/>
              </a:rPr>
            </a:br>
            <a:r>
              <a:rPr lang="en-GB" dirty="0" err="1" smtClean="0">
                <a:solidFill>
                  <a:schemeClr val="tx1"/>
                </a:solidFill>
                <a:latin typeface="Calibri" panose="020F0502020204030204" pitchFamily="34" charset="0"/>
                <a:cs typeface="Times New Roman" pitchFamily="18" charset="0"/>
              </a:rPr>
              <a:t>Bir</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tokattan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başlayarak</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çeşitli</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aletlerin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kullanılmasına</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kadar</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devam</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edebilir</a:t>
            </a:r>
            <a:r>
              <a:rPr lang="tr-TR" dirty="0" smtClean="0">
                <a:solidFill>
                  <a:schemeClr val="tx1"/>
                </a:solidFill>
                <a:latin typeface="Calibri" panose="020F0502020204030204" pitchFamily="34" charset="0"/>
                <a:cs typeface="Times New Roman" pitchFamily="18" charset="0"/>
              </a:rPr>
              <a:t>.</a:t>
            </a:r>
            <a:br>
              <a:rPr lang="tr-TR" dirty="0" smtClean="0">
                <a:solidFill>
                  <a:schemeClr val="tx1"/>
                </a:solidFill>
                <a:latin typeface="Calibri" panose="020F0502020204030204" pitchFamily="34" charset="0"/>
                <a:cs typeface="Times New Roman" pitchFamily="18" charset="0"/>
              </a:rPr>
            </a:br>
            <a:r>
              <a:rPr lang="en-GB" dirty="0" err="1" smtClean="0">
                <a:solidFill>
                  <a:schemeClr val="tx1"/>
                </a:solidFill>
                <a:latin typeface="Calibri" panose="020F0502020204030204" pitchFamily="34" charset="0"/>
                <a:cs typeface="Times New Roman" pitchFamily="18" charset="0"/>
              </a:rPr>
              <a:t>En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yaygın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rastlan</a:t>
            </a:r>
            <a:r>
              <a:rPr lang="en-GB" dirty="0" err="1" smtClean="0">
                <a:solidFill>
                  <a:schemeClr val="tx1"/>
                </a:solidFill>
                <a:latin typeface="Calibri" panose="020F0502020204030204" pitchFamily="34" charset="0"/>
              </a:rPr>
              <a:t>ı</a:t>
            </a:r>
            <a:r>
              <a:rPr lang="en-GB" dirty="0" err="1" smtClean="0">
                <a:solidFill>
                  <a:schemeClr val="tx1"/>
                </a:solidFill>
                <a:latin typeface="Calibri" panose="020F0502020204030204" pitchFamily="34" charset="0"/>
                <a:cs typeface="Times New Roman" pitchFamily="18" charset="0"/>
              </a:rPr>
              <a:t>lan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ve</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belirlenmesi</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en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kolay</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olan</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istismar</a:t>
            </a:r>
            <a:r>
              <a:rPr lang="en-GB" dirty="0" smtClean="0">
                <a:solidFill>
                  <a:schemeClr val="tx1"/>
                </a:solidFill>
                <a:latin typeface="Calibri" panose="020F0502020204030204" pitchFamily="34" charset="0"/>
                <a:cs typeface="Times New Roman" pitchFamily="18" charset="0"/>
              </a:rPr>
              <a:t> </a:t>
            </a:r>
            <a:r>
              <a:rPr lang="en-GB" dirty="0" err="1" smtClean="0">
                <a:solidFill>
                  <a:schemeClr val="tx1"/>
                </a:solidFill>
                <a:latin typeface="Calibri" panose="020F0502020204030204" pitchFamily="34" charset="0"/>
                <a:cs typeface="Times New Roman" pitchFamily="18" charset="0"/>
              </a:rPr>
              <a:t>ti</a:t>
            </a:r>
            <a:r>
              <a:rPr lang="tr-TR" dirty="0" err="1" smtClean="0">
                <a:solidFill>
                  <a:schemeClr val="tx1"/>
                </a:solidFill>
                <a:latin typeface="Calibri" panose="020F0502020204030204" pitchFamily="34" charset="0"/>
                <a:cs typeface="Times New Roman" pitchFamily="18" charset="0"/>
              </a:rPr>
              <a:t>pidir</a:t>
            </a:r>
            <a:r>
              <a:rPr lang="tr-TR" dirty="0" smtClean="0">
                <a:solidFill>
                  <a:schemeClr val="tx1"/>
                </a:solidFill>
                <a:latin typeface="Calibri" panose="020F0502020204030204" pitchFamily="34" charset="0"/>
                <a:cs typeface="Times New Roman" pitchFamily="18" charset="0"/>
              </a:rPr>
              <a:t>.</a:t>
            </a:r>
            <a:r>
              <a:rPr lang="en-GB" dirty="0" smtClean="0">
                <a:solidFill>
                  <a:schemeClr val="tx1"/>
                </a:solidFill>
                <a:latin typeface="Calibri" panose="020F0502020204030204" pitchFamily="34" charset="0"/>
                <a:cs typeface="Times New Roman" pitchFamily="18" charset="0"/>
              </a:rPr>
              <a:t> </a:t>
            </a:r>
            <a:r>
              <a:rPr lang="tr-TR" dirty="0" smtClean="0">
                <a:solidFill>
                  <a:schemeClr val="tx1"/>
                </a:solidFill>
                <a:latin typeface="Calibri" panose="020F0502020204030204" pitchFamily="34" charset="0"/>
                <a:cs typeface="Times New Roman" pitchFamily="18" charset="0"/>
              </a:rPr>
              <a:t/>
            </a:r>
            <a:br>
              <a:rPr lang="tr-TR" dirty="0" smtClean="0">
                <a:solidFill>
                  <a:schemeClr val="tx1"/>
                </a:solidFill>
                <a:latin typeface="Calibri" panose="020F0502020204030204" pitchFamily="34" charset="0"/>
                <a:cs typeface="Times New Roman" pitchFamily="18" charset="0"/>
              </a:rPr>
            </a:br>
            <a:r>
              <a:rPr lang="en-GB" b="1" dirty="0" smtClean="0">
                <a:solidFill>
                  <a:schemeClr val="accent4"/>
                </a:solidFill>
                <a:latin typeface="Calibri" panose="020F0502020204030204" pitchFamily="34" charset="0"/>
                <a:cs typeface="Times New Roman" pitchFamily="18" charset="0"/>
              </a:rPr>
              <a:t>DUYGUSAL İSTİSMAR</a:t>
            </a:r>
            <a:r>
              <a:rPr lang="tr-TR" b="1" dirty="0" smtClean="0">
                <a:solidFill>
                  <a:schemeClr val="accent4"/>
                </a:solidFill>
                <a:latin typeface="Calibri" panose="020F0502020204030204" pitchFamily="34" charset="0"/>
                <a:cs typeface="Times New Roman" pitchFamily="18" charset="0"/>
              </a:rPr>
              <a:t>: </a:t>
            </a:r>
            <a:r>
              <a:rPr lang="tr-TR" dirty="0" smtClean="0">
                <a:solidFill>
                  <a:schemeClr val="tx1"/>
                </a:solidFill>
                <a:latin typeface="Calibri" panose="020F0502020204030204" pitchFamily="34" charset="0"/>
                <a:cs typeface="Times New Roman" pitchFamily="18" charset="0"/>
              </a:rPr>
              <a:t>Çocuğun gereksinim duyduğu ilgi, sevgi ve bakımdan yoksun bırakılarak psikolojik hasara uğratılmasıdır.</a:t>
            </a:r>
          </a:p>
          <a:p>
            <a:pPr marL="0" indent="0">
              <a:lnSpc>
                <a:spcPct val="150000"/>
              </a:lnSpc>
              <a:spcBef>
                <a:spcPts val="0"/>
              </a:spcBef>
              <a:spcAft>
                <a:spcPts val="0"/>
              </a:spcAft>
              <a:buNone/>
            </a:pPr>
            <a:r>
              <a:rPr lang="tr-TR" dirty="0" smtClean="0">
                <a:solidFill>
                  <a:schemeClr val="tx1"/>
                </a:solidFill>
                <a:latin typeface="Calibri" panose="020F0502020204030204" pitchFamily="34" charset="0"/>
                <a:cs typeface="Times New Roman" pitchFamily="18" charset="0"/>
              </a:rPr>
              <a:t>Tanımlanması en zor ancak en sık gerçekleşen istismar türüdür.</a:t>
            </a:r>
            <a:endParaRPr lang="tr-TR" b="1" dirty="0" smtClean="0">
              <a:solidFill>
                <a:schemeClr val="tx1"/>
              </a:solidFill>
              <a:latin typeface="Calibri" panose="020F0502020204030204" pitchFamily="34" charset="0"/>
              <a:cs typeface="Times New Roman" pitchFamily="18" charset="0"/>
            </a:endParaRPr>
          </a:p>
          <a:p>
            <a:pPr marL="0" indent="0">
              <a:lnSpc>
                <a:spcPct val="150000"/>
              </a:lnSpc>
              <a:spcBef>
                <a:spcPts val="0"/>
              </a:spcBef>
              <a:spcAft>
                <a:spcPts val="0"/>
              </a:spcAft>
              <a:buNone/>
            </a:pPr>
            <a:r>
              <a:rPr lang="tr-TR" dirty="0" smtClean="0">
                <a:solidFill>
                  <a:schemeClr val="tx1"/>
                </a:solidFill>
                <a:latin typeface="Calibri" panose="020F0502020204030204" pitchFamily="34" charset="0"/>
              </a:rPr>
              <a:t>Çocuğun kişiliğini zedeleyici, duygusal gelişimini engelleyici eylemlerdir.</a:t>
            </a:r>
          </a:p>
          <a:p>
            <a:pPr marL="0" indent="0">
              <a:lnSpc>
                <a:spcPct val="150000"/>
              </a:lnSpc>
              <a:spcBef>
                <a:spcPts val="0"/>
              </a:spcBef>
              <a:spcAft>
                <a:spcPts val="0"/>
              </a:spcAft>
              <a:buNone/>
            </a:pPr>
            <a:r>
              <a:rPr lang="tr-TR" b="1" dirty="0">
                <a:solidFill>
                  <a:schemeClr val="accent4"/>
                </a:solidFill>
                <a:latin typeface="Calibri" panose="020F0502020204030204" pitchFamily="34" charset="0"/>
              </a:rPr>
              <a:t>EKONOMİK İSTİSMAR: </a:t>
            </a:r>
            <a:r>
              <a:rPr lang="tr-TR" dirty="0">
                <a:solidFill>
                  <a:schemeClr val="tx1"/>
                </a:solidFill>
                <a:latin typeface="Calibri" panose="020F0502020204030204" pitchFamily="34" charset="0"/>
              </a:rPr>
              <a:t>Çocuğun gelişimini engelleyici, haklarını ihlal edici işlerde ya da düşük ücretli iş gücü olarak çalışması veya çalıştırılmasıdır</a:t>
            </a:r>
            <a:r>
              <a:rPr lang="tr-TR" b="1" dirty="0">
                <a:solidFill>
                  <a:schemeClr val="tx1"/>
                </a:solidFill>
                <a:latin typeface="Calibri" panose="020F0502020204030204" pitchFamily="34" charset="0"/>
              </a:rPr>
              <a:t>.</a:t>
            </a:r>
            <a:br>
              <a:rPr lang="tr-TR" b="1" dirty="0">
                <a:solidFill>
                  <a:schemeClr val="tx1"/>
                </a:solidFill>
                <a:latin typeface="Calibri" panose="020F0502020204030204" pitchFamily="34" charset="0"/>
              </a:rPr>
            </a:br>
            <a:r>
              <a:rPr lang="en-GB" dirty="0" smtClean="0">
                <a:solidFill>
                  <a:schemeClr val="tx1"/>
                </a:solidFill>
                <a:cs typeface="Times New Roman" pitchFamily="18" charset="0"/>
              </a:rPr>
              <a:t/>
            </a:r>
            <a:br>
              <a:rPr lang="en-GB" dirty="0" smtClean="0">
                <a:solidFill>
                  <a:schemeClr val="tx1"/>
                </a:solidFill>
                <a:cs typeface="Times New Roman" pitchFamily="18" charset="0"/>
              </a:rPr>
            </a:br>
            <a:r>
              <a:rPr lang="tr-TR" dirty="0" smtClean="0">
                <a:solidFill>
                  <a:srgbClr val="002060"/>
                </a:solidFill>
              </a:rPr>
              <a:t/>
            </a:r>
            <a:br>
              <a:rPr lang="tr-TR" dirty="0" smtClean="0">
                <a:solidFill>
                  <a:srgbClr val="002060"/>
                </a:solidFill>
              </a:rPr>
            </a:br>
            <a:endParaRPr lang="tr-TR" dirty="0"/>
          </a:p>
        </p:txBody>
      </p:sp>
    </p:spTree>
    <p:extLst>
      <p:ext uri="{BB962C8B-B14F-4D97-AF65-F5344CB8AC3E}">
        <p14:creationId xmlns:p14="http://schemas.microsoft.com/office/powerpoint/2010/main" val="1943408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effectLst>
                  <a:outerShdw blurRad="38100" dist="38100" dir="2700000" algn="tl">
                    <a:srgbClr val="000000">
                      <a:alpha val="43137"/>
                    </a:srgbClr>
                  </a:outerShdw>
                </a:effectLst>
                <a:latin typeface="Calibri" panose="020F0502020204030204" pitchFamily="34" charset="0"/>
              </a:rPr>
              <a:t>ÇOCUK İHMAL VE İSTİSMARI</a:t>
            </a:r>
          </a:p>
        </p:txBody>
      </p:sp>
      <p:sp>
        <p:nvSpPr>
          <p:cNvPr id="4" name="İçerik Yer Tutucusu 3"/>
          <p:cNvSpPr>
            <a:spLocks noGrp="1"/>
          </p:cNvSpPr>
          <p:nvPr>
            <p:ph idx="1"/>
          </p:nvPr>
        </p:nvSpPr>
        <p:spPr>
          <a:xfrm>
            <a:off x="2964872" y="5263139"/>
            <a:ext cx="6026727" cy="915988"/>
          </a:xfrm>
        </p:spPr>
        <p:txBody>
          <a:bodyPr>
            <a:normAutofit lnSpcReduction="10000"/>
          </a:bodyPr>
          <a:lstStyle/>
          <a:p>
            <a:endParaRPr lang="tr-TR" dirty="0" smtClean="0"/>
          </a:p>
          <a:p>
            <a:pPr marL="0" indent="0">
              <a:buNone/>
            </a:pPr>
            <a:r>
              <a:rPr lang="tr-TR" b="1" dirty="0" smtClean="0">
                <a:solidFill>
                  <a:srgbClr val="00B0F0"/>
                </a:solidFill>
                <a:latin typeface="Calibri" panose="020F0502020204030204" pitchFamily="34" charset="0"/>
              </a:rPr>
              <a:t>                      ÖĞRETMEN SUNUSU</a:t>
            </a:r>
          </a:p>
        </p:txBody>
      </p:sp>
      <p:pic>
        <p:nvPicPr>
          <p:cNvPr id="5" name="Picture 2" descr="http://egitimsen.org.tr/wp-content/uploads/2016/03/%C3%A7ocuk-istismar%C4%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820" y="2537763"/>
            <a:ext cx="5892297" cy="318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217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81052" y="810682"/>
            <a:ext cx="9601196" cy="1303867"/>
          </a:xfrm>
        </p:spPr>
        <p:txBody>
          <a:bodyPr>
            <a:normAutofit fontScale="90000"/>
          </a:bodyPr>
          <a:lstStyle/>
          <a:p>
            <a:r>
              <a:rPr lang="tr-TR" altLang="tr-TR" b="1" dirty="0" smtClean="0"/>
              <a:t>Fiziksel İstismarda Risk Faktörleri</a:t>
            </a:r>
            <a:br>
              <a:rPr lang="tr-TR" altLang="tr-TR" b="1" dirty="0" smtClean="0"/>
            </a:br>
            <a:r>
              <a:rPr lang="tr-TR" altLang="tr-TR" b="1" dirty="0" smtClean="0"/>
              <a:t>(Çocuk ile ilgili)</a:t>
            </a:r>
          </a:p>
        </p:txBody>
      </p:sp>
      <p:sp>
        <p:nvSpPr>
          <p:cNvPr id="14339" name="Rectangle 3"/>
          <p:cNvSpPr>
            <a:spLocks noGrp="1" noChangeArrowheads="1"/>
          </p:cNvSpPr>
          <p:nvPr>
            <p:ph type="body" idx="1"/>
          </p:nvPr>
        </p:nvSpPr>
        <p:spPr>
          <a:xfrm>
            <a:off x="781052" y="2556932"/>
            <a:ext cx="7448548" cy="3318936"/>
          </a:xfrm>
        </p:spPr>
        <p:txBody>
          <a:bodyPr>
            <a:normAutofit/>
          </a:bodyPr>
          <a:lstStyle/>
          <a:p>
            <a:pPr lvl="1"/>
            <a:r>
              <a:rPr lang="en-AU" altLang="tr-TR" sz="2400" dirty="0" err="1" smtClean="0">
                <a:latin typeface="Calibri" panose="020F0502020204030204" pitchFamily="34" charset="0"/>
              </a:rPr>
              <a:t>Hiperaktif</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çocuk</a:t>
            </a:r>
            <a:endParaRPr lang="tr-TR" altLang="tr-TR" sz="2400" dirty="0" smtClean="0">
              <a:latin typeface="Calibri" panose="020F0502020204030204" pitchFamily="34" charset="0"/>
            </a:endParaRPr>
          </a:p>
          <a:p>
            <a:pPr lvl="1"/>
            <a:r>
              <a:rPr lang="tr-TR" altLang="tr-TR" sz="2400" dirty="0" smtClean="0">
                <a:latin typeface="Calibri" panose="020F0502020204030204" pitchFamily="34" charset="0"/>
              </a:rPr>
              <a:t>İstenmeyen bir gebelik sonrası dünyaya gelen çocuk</a:t>
            </a:r>
          </a:p>
          <a:p>
            <a:pPr lvl="1"/>
            <a:r>
              <a:rPr lang="tr-TR" altLang="tr-TR" sz="2400" dirty="0" smtClean="0">
                <a:latin typeface="Calibri" panose="020F0502020204030204" pitchFamily="34" charset="0"/>
              </a:rPr>
              <a:t>Engelli</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çocuk</a:t>
            </a:r>
            <a:endParaRPr lang="en-AU" altLang="tr-TR" sz="2400" dirty="0" smtClean="0">
              <a:latin typeface="Calibri" panose="020F0502020204030204" pitchFamily="34" charset="0"/>
            </a:endParaRPr>
          </a:p>
          <a:p>
            <a:pPr lvl="1"/>
            <a:r>
              <a:rPr lang="en-AU" altLang="tr-TR" sz="2400" dirty="0" err="1" smtClean="0">
                <a:latin typeface="Calibri" panose="020F0502020204030204" pitchFamily="34" charset="0"/>
              </a:rPr>
              <a:t>Özel</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bir</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bakım</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gerektiren</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örn</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çok</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küçük</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prematüre</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hastalığı</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olan</a:t>
            </a:r>
            <a:r>
              <a:rPr lang="en-AU" altLang="tr-TR" sz="2400" dirty="0" smtClean="0">
                <a:latin typeface="Calibri" panose="020F0502020204030204" pitchFamily="34" charset="0"/>
              </a:rPr>
              <a:t>) </a:t>
            </a:r>
            <a:r>
              <a:rPr lang="en-AU" altLang="tr-TR" sz="2400" dirty="0" err="1" smtClean="0">
                <a:latin typeface="Calibri" panose="020F0502020204030204" pitchFamily="34" charset="0"/>
              </a:rPr>
              <a:t>çocuk</a:t>
            </a:r>
            <a:endParaRPr lang="tr-TR" altLang="tr-TR" sz="2400" dirty="0" smtClean="0">
              <a:latin typeface="Calibri" panose="020F0502020204030204" pitchFamily="34" charset="0"/>
            </a:endParaRPr>
          </a:p>
        </p:txBody>
      </p:sp>
      <p:pic>
        <p:nvPicPr>
          <p:cNvPr id="5" name="Picture 4" descr="C:\Users\müşteba\Downloads\Outlook\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001" y="1616261"/>
            <a:ext cx="2222976" cy="4438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79000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2" y="982133"/>
            <a:ext cx="9601196" cy="898426"/>
          </a:xfrm>
        </p:spPr>
        <p:txBody>
          <a:bodyPr>
            <a:normAutofit fontScale="90000"/>
          </a:bodyPr>
          <a:lstStyle/>
          <a:p>
            <a:r>
              <a:rPr lang="tr-TR" altLang="tr-TR" b="1" dirty="0" smtClean="0"/>
              <a:t>Fiziksel İstismarda Risk Faktörleri</a:t>
            </a:r>
            <a:br>
              <a:rPr lang="tr-TR" altLang="tr-TR" b="1" dirty="0" smtClean="0"/>
            </a:br>
            <a:r>
              <a:rPr lang="tr-TR" altLang="tr-TR" b="1" dirty="0" smtClean="0"/>
              <a:t>(Aile ile ilgili)</a:t>
            </a:r>
          </a:p>
        </p:txBody>
      </p:sp>
      <p:sp>
        <p:nvSpPr>
          <p:cNvPr id="15363" name="Rectangle 3"/>
          <p:cNvSpPr>
            <a:spLocks noGrp="1" noChangeArrowheads="1"/>
          </p:cNvSpPr>
          <p:nvPr>
            <p:ph type="body" idx="1"/>
          </p:nvPr>
        </p:nvSpPr>
        <p:spPr>
          <a:xfrm>
            <a:off x="983673" y="2342464"/>
            <a:ext cx="9912925" cy="3614991"/>
          </a:xfrm>
        </p:spPr>
        <p:txBody>
          <a:bodyPr>
            <a:normAutofit fontScale="92500" lnSpcReduction="20000"/>
          </a:bodyPr>
          <a:lstStyle/>
          <a:p>
            <a:pPr lvl="1"/>
            <a:r>
              <a:rPr lang="tr-TR" altLang="tr-TR" sz="2600" dirty="0" smtClean="0">
                <a:latin typeface="Calibri" panose="020F0502020204030204" pitchFamily="34" charset="0"/>
              </a:rPr>
              <a:t>Psikiyatrik sorunlu ebeveyn</a:t>
            </a:r>
          </a:p>
          <a:p>
            <a:pPr lvl="1"/>
            <a:r>
              <a:rPr lang="tr-TR" altLang="tr-TR" sz="2600" dirty="0" smtClean="0">
                <a:latin typeface="Calibri" panose="020F0502020204030204" pitchFamily="34" charset="0"/>
              </a:rPr>
              <a:t>Üvey ebeveyn </a:t>
            </a:r>
          </a:p>
          <a:p>
            <a:pPr lvl="1"/>
            <a:r>
              <a:rPr lang="tr-TR" altLang="tr-TR" sz="2600" dirty="0" smtClean="0">
                <a:latin typeface="Calibri" panose="020F0502020204030204" pitchFamily="34" charset="0"/>
              </a:rPr>
              <a:t>Alkol ve/veya uyuşturucu bağımlısı ebeveyn</a:t>
            </a:r>
          </a:p>
          <a:p>
            <a:pPr lvl="1"/>
            <a:r>
              <a:rPr lang="tr-TR" altLang="tr-TR" sz="2600" dirty="0" smtClean="0">
                <a:latin typeface="Calibri" panose="020F0502020204030204" pitchFamily="34" charset="0"/>
              </a:rPr>
              <a:t>Çocuk sayısının fazla olması </a:t>
            </a:r>
          </a:p>
          <a:p>
            <a:pPr lvl="1"/>
            <a:r>
              <a:rPr lang="tr-TR" altLang="tr-TR" sz="2600" dirty="0" smtClean="0">
                <a:latin typeface="Calibri" panose="020F0502020204030204" pitchFamily="34" charset="0"/>
              </a:rPr>
              <a:t>Küçük yaşta anne-baba olunması</a:t>
            </a:r>
          </a:p>
          <a:p>
            <a:pPr lvl="1"/>
            <a:r>
              <a:rPr lang="tr-TR" altLang="tr-TR" sz="2600" dirty="0" smtClean="0">
                <a:latin typeface="Calibri" panose="020F0502020204030204" pitchFamily="34" charset="0"/>
              </a:rPr>
              <a:t>Aile içi geçimsizlik ve şiddet </a:t>
            </a:r>
          </a:p>
          <a:p>
            <a:pPr lvl="1"/>
            <a:r>
              <a:rPr lang="tr-TR" altLang="tr-TR" sz="2600" dirty="0" smtClean="0">
                <a:latin typeface="Calibri" panose="020F0502020204030204" pitchFamily="34" charset="0"/>
              </a:rPr>
              <a:t>İşsizlik-Ekonomik sıkıntılar </a:t>
            </a:r>
          </a:p>
          <a:p>
            <a:pPr lvl="1"/>
            <a:r>
              <a:rPr lang="tr-TR" altLang="tr-TR" sz="2600" dirty="0" smtClean="0">
                <a:latin typeface="Calibri" panose="020F0502020204030204" pitchFamily="34" charset="0"/>
              </a:rPr>
              <a:t>Eğitimsizlik </a:t>
            </a:r>
          </a:p>
          <a:p>
            <a:endParaRPr lang="tr-TR" altLang="tr-TR" dirty="0" smtClean="0"/>
          </a:p>
        </p:txBody>
      </p:sp>
    </p:spTree>
    <p:extLst>
      <p:ext uri="{BB962C8B-B14F-4D97-AF65-F5344CB8AC3E}">
        <p14:creationId xmlns:p14="http://schemas.microsoft.com/office/powerpoint/2010/main" val="2524034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914400"/>
            <a:ext cx="9601196" cy="1025237"/>
          </a:xfrm>
        </p:spPr>
        <p:txBody>
          <a:bodyPr>
            <a:normAutofit fontScale="90000"/>
          </a:bodyPr>
          <a:lstStyle/>
          <a:p>
            <a:r>
              <a:rPr lang="tr-TR" b="1" dirty="0" smtClean="0">
                <a:cs typeface="Times New Roman" panose="02020603050405020304" pitchFamily="18" charset="0"/>
              </a:rPr>
              <a:t>Fiziksel İstismara Uğramış Çocukların Özellikleri</a:t>
            </a:r>
            <a:r>
              <a:rPr lang="tr-TR" b="1" dirty="0">
                <a:cs typeface="Times New Roman" panose="02020603050405020304" pitchFamily="18" charset="0"/>
              </a:rPr>
              <a:t/>
            </a:r>
            <a:br>
              <a:rPr lang="tr-TR" b="1" dirty="0">
                <a:cs typeface="Times New Roman" panose="02020603050405020304" pitchFamily="18" charset="0"/>
              </a:rPr>
            </a:br>
            <a:endParaRPr lang="tr-TR" dirty="0"/>
          </a:p>
        </p:txBody>
      </p:sp>
      <p:sp>
        <p:nvSpPr>
          <p:cNvPr id="3" name="İçerik Yer Tutucusu 2"/>
          <p:cNvSpPr>
            <a:spLocks noGrp="1"/>
          </p:cNvSpPr>
          <p:nvPr>
            <p:ph idx="1"/>
          </p:nvPr>
        </p:nvSpPr>
        <p:spPr/>
        <p:txBody>
          <a:bodyPr>
            <a:normAutofit lnSpcReduction="10000"/>
          </a:bodyPr>
          <a:lstStyle/>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Sosyal </a:t>
            </a:r>
            <a:r>
              <a:rPr lang="tr-TR" altLang="tr-TR" dirty="0" smtClean="0">
                <a:latin typeface="Calibri" panose="020F0502020204030204" pitchFamily="34" charset="0"/>
                <a:cs typeface="Times New Roman" panose="02020603050405020304" pitchFamily="18" charset="0"/>
              </a:rPr>
              <a:t>ilişkilerde olumsuzluk (</a:t>
            </a:r>
            <a:r>
              <a:rPr lang="tr-TR" altLang="tr-TR" dirty="0" err="1">
                <a:latin typeface="Calibri" panose="020F0502020204030204" pitchFamily="34" charset="0"/>
                <a:cs typeface="Times New Roman" panose="02020603050405020304" pitchFamily="18" charset="0"/>
              </a:rPr>
              <a:t>antisosyal</a:t>
            </a:r>
            <a:r>
              <a:rPr lang="tr-TR" altLang="tr-TR" dirty="0">
                <a:latin typeface="Calibri" panose="020F0502020204030204" pitchFamily="34" charset="0"/>
                <a:cs typeface="Times New Roman" panose="02020603050405020304" pitchFamily="18" charset="0"/>
              </a:rPr>
              <a:t> kişilik</a:t>
            </a:r>
            <a:r>
              <a:rPr lang="tr-TR" altLang="tr-TR" dirty="0" smtClean="0">
                <a:latin typeface="Calibri" panose="020F0502020204030204" pitchFamily="34" charset="0"/>
                <a:cs typeface="Times New Roman" panose="02020603050405020304" pitchFamily="18" charset="0"/>
              </a:rPr>
              <a:t>),</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Evden </a:t>
            </a:r>
            <a:r>
              <a:rPr lang="tr-TR" altLang="tr-TR" dirty="0" smtClean="0">
                <a:latin typeface="Calibri" panose="020F0502020204030204" pitchFamily="34" charset="0"/>
                <a:cs typeface="Times New Roman" panose="02020603050405020304" pitchFamily="18" charset="0"/>
              </a:rPr>
              <a:t>kaçma,</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Korku, çaresiz- değersizlik </a:t>
            </a:r>
            <a:r>
              <a:rPr lang="tr-TR" altLang="tr-TR" dirty="0" smtClean="0">
                <a:latin typeface="Calibri" panose="020F0502020204030204" pitchFamily="34" charset="0"/>
                <a:cs typeface="Times New Roman" panose="02020603050405020304" pitchFamily="18" charset="0"/>
              </a:rPr>
              <a:t>hissi,</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İleride yoğun kaygı ve </a:t>
            </a:r>
            <a:r>
              <a:rPr lang="tr-TR" altLang="tr-TR" dirty="0" smtClean="0">
                <a:latin typeface="Calibri" panose="020F0502020204030204" pitchFamily="34" charset="0"/>
                <a:cs typeface="Times New Roman" panose="02020603050405020304" pitchFamily="18" charset="0"/>
              </a:rPr>
              <a:t>depresyon,</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Saldırganlık ve şiddet, </a:t>
            </a:r>
            <a:r>
              <a:rPr lang="tr-TR" altLang="tr-TR" dirty="0" smtClean="0">
                <a:latin typeface="Calibri" panose="020F0502020204030204" pitchFamily="34" charset="0"/>
                <a:cs typeface="Times New Roman" panose="02020603050405020304" pitchFamily="18" charset="0"/>
              </a:rPr>
              <a:t>cinayet,</a:t>
            </a:r>
            <a:endParaRPr lang="tr-TR" altLang="tr-TR" dirty="0">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Görmüş olduğu </a:t>
            </a:r>
            <a:r>
              <a:rPr lang="tr-TR" altLang="tr-TR" dirty="0" smtClean="0">
                <a:latin typeface="Calibri" panose="020F0502020204030204" pitchFamily="34" charset="0"/>
                <a:cs typeface="Times New Roman" panose="02020603050405020304" pitchFamily="18" charset="0"/>
              </a:rPr>
              <a:t>şiddeti arkadaşları, ilerde kendi </a:t>
            </a:r>
            <a:r>
              <a:rPr lang="tr-TR" altLang="tr-TR" dirty="0">
                <a:latin typeface="Calibri" panose="020F0502020204030204" pitchFamily="34" charset="0"/>
                <a:cs typeface="Times New Roman" panose="02020603050405020304" pitchFamily="18" charset="0"/>
              </a:rPr>
              <a:t>çocukları ve eşi üzerinde 5 kat daha </a:t>
            </a:r>
            <a:r>
              <a:rPr lang="tr-TR" altLang="tr-TR" dirty="0" smtClean="0">
                <a:latin typeface="Calibri" panose="020F0502020204030204" pitchFamily="34" charset="0"/>
                <a:cs typeface="Times New Roman" panose="02020603050405020304" pitchFamily="18" charset="0"/>
              </a:rPr>
              <a:t>fazlasıyla uygulayabilir.</a:t>
            </a:r>
            <a:endParaRPr lang="tr-TR" altLang="tr-TR" dirty="0">
              <a:latin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70084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133600" y="753598"/>
            <a:ext cx="8001000" cy="1448731"/>
          </a:xfrm>
        </p:spPr>
        <p:txBody>
          <a:bodyPr vert="horz"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dirty="0" smtClean="0">
                <a:latin typeface="Calibri" panose="020F0502020204030204" pitchFamily="34" charset="0"/>
              </a:rPr>
              <a:t>Duygusal </a:t>
            </a:r>
            <a:r>
              <a:rPr lang="en-GB" altLang="tr-TR" b="1" dirty="0" err="1" smtClean="0">
                <a:latin typeface="Calibri" panose="020F0502020204030204" pitchFamily="34" charset="0"/>
              </a:rPr>
              <a:t>İstismar</a:t>
            </a:r>
            <a:r>
              <a:rPr lang="tr-TR" altLang="tr-TR" b="1" dirty="0" smtClean="0">
                <a:latin typeface="Calibri" panose="020F0502020204030204" pitchFamily="34" charset="0"/>
              </a:rPr>
              <a:t> Çeşitleri Nelerdir?</a:t>
            </a:r>
            <a:endParaRPr lang="en-GB" altLang="tr-TR" b="1" dirty="0" smtClean="0">
              <a:latin typeface="Calibri" panose="020F0502020204030204" pitchFamily="34" charset="0"/>
            </a:endParaRPr>
          </a:p>
        </p:txBody>
      </p:sp>
      <p:sp>
        <p:nvSpPr>
          <p:cNvPr id="17411" name="Rectangle 2"/>
          <p:cNvSpPr>
            <a:spLocks noGrp="1" noChangeArrowheads="1"/>
          </p:cNvSpPr>
          <p:nvPr>
            <p:ph type="body" idx="1"/>
          </p:nvPr>
        </p:nvSpPr>
        <p:spPr>
          <a:xfrm>
            <a:off x="829704" y="2409954"/>
            <a:ext cx="6995262" cy="4892751"/>
          </a:xfrm>
        </p:spPr>
        <p:txBody>
          <a:bodyPr vert="horz" wrap="square" lIns="90000" tIns="46800" rIns="90000" bIns="46800" rtlCol="0" anchor="t">
            <a:spAutoFit/>
          </a:bodyPr>
          <a:lstStyle/>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2200" dirty="0" smtClean="0">
                <a:latin typeface="Calibri" panose="020F0502020204030204" pitchFamily="34" charset="0"/>
              </a:rPr>
              <a:t>Aşırı baskı ve otorite kurma,</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Aşağılama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yalnız</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bırakma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ayırma</a:t>
            </a:r>
            <a:r>
              <a:rPr lang="en-GB" altLang="tr-TR" sz="2200" dirty="0" smtClean="0">
                <a:latin typeface="Calibri" panose="020F0502020204030204" pitchFamily="34" charset="0"/>
              </a:rPr>
              <a:t>, </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Korkutma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yıldırma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tehdit</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etme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suça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yöneltme</a:t>
            </a:r>
            <a:r>
              <a:rPr lang="en-GB" altLang="tr-TR" sz="2200" dirty="0" smtClean="0">
                <a:latin typeface="Calibri" panose="020F0502020204030204" pitchFamily="34" charset="0"/>
              </a:rPr>
              <a:t>, </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Önemsememe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küçük</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düşürme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alaylı</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konuşma</a:t>
            </a:r>
            <a:r>
              <a:rPr lang="en-GB" altLang="tr-TR" sz="2200" dirty="0" smtClean="0">
                <a:latin typeface="Calibri" panose="020F0502020204030204" pitchFamily="34" charset="0"/>
              </a:rPr>
              <a:t>, </a:t>
            </a:r>
          </a:p>
          <a:p>
            <a:pPr>
              <a:spcBef>
                <a:spcPts val="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200" dirty="0" err="1" smtClean="0">
                <a:latin typeface="Calibri" panose="020F0502020204030204" pitchFamily="34" charset="0"/>
              </a:rPr>
              <a:t>Lakap</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takma</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aşırı</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baskı</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ve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otorite</a:t>
            </a:r>
            <a:r>
              <a:rPr lang="en-GB" altLang="tr-TR" sz="2200" dirty="0" smtClean="0">
                <a:latin typeface="Calibri" panose="020F0502020204030204" pitchFamily="34" charset="0"/>
              </a:rPr>
              <a:t> </a:t>
            </a:r>
            <a:r>
              <a:rPr lang="en-GB" altLang="tr-TR" sz="2200" dirty="0" err="1" smtClean="0">
                <a:latin typeface="Calibri" panose="020F0502020204030204" pitchFamily="34" charset="0"/>
              </a:rPr>
              <a:t>kurma</a:t>
            </a:r>
            <a:r>
              <a:rPr lang="tr-TR" altLang="tr-TR" sz="2200" dirty="0" smtClean="0">
                <a:latin typeface="Calibri" panose="020F0502020204030204" pitchFamily="34" charset="0"/>
              </a:rPr>
              <a:t>,</a:t>
            </a:r>
          </a:p>
          <a:p>
            <a:pPr>
              <a:spcBef>
                <a:spcPts val="625"/>
              </a:spcBef>
            </a:pPr>
            <a:r>
              <a:rPr lang="en-GB" altLang="tr-TR" sz="2200" dirty="0">
                <a:latin typeface="Calibri" panose="020F0502020204030204" pitchFamily="34" charset="0"/>
              </a:rPr>
              <a:t>Duygusal </a:t>
            </a:r>
            <a:r>
              <a:rPr lang="en-GB" altLang="tr-TR" sz="2200" dirty="0" err="1">
                <a:latin typeface="Calibri" panose="020F0502020204030204" pitchFamily="34" charset="0"/>
              </a:rPr>
              <a:t>bakımdan</a:t>
            </a:r>
            <a:r>
              <a:rPr lang="en-GB" altLang="tr-TR" sz="2200" dirty="0">
                <a:latin typeface="Calibri" panose="020F0502020204030204" pitchFamily="34" charset="0"/>
              </a:rPr>
              <a:t> </a:t>
            </a:r>
            <a:r>
              <a:rPr lang="en-GB" altLang="tr-TR" sz="2200" dirty="0" err="1">
                <a:latin typeface="Calibri" panose="020F0502020204030204" pitchFamily="34" charset="0"/>
              </a:rPr>
              <a:t>gereksinimlerin</a:t>
            </a:r>
            <a:r>
              <a:rPr lang="en-GB" altLang="tr-TR" sz="2200" dirty="0">
                <a:latin typeface="Calibri" panose="020F0502020204030204" pitchFamily="34" charset="0"/>
              </a:rPr>
              <a:t> </a:t>
            </a:r>
            <a:r>
              <a:rPr lang="en-GB" altLang="tr-TR" sz="2200" dirty="0" err="1">
                <a:latin typeface="Calibri" panose="020F0502020204030204" pitchFamily="34" charset="0"/>
              </a:rPr>
              <a:t>karşılanmaması</a:t>
            </a:r>
            <a:r>
              <a:rPr lang="en-GB" altLang="tr-TR" sz="2200" dirty="0">
                <a:latin typeface="Calibri" panose="020F0502020204030204" pitchFamily="34" charset="0"/>
              </a:rPr>
              <a:t>, </a:t>
            </a:r>
          </a:p>
          <a:p>
            <a:pPr>
              <a:spcBef>
                <a:spcPts val="625"/>
              </a:spcBef>
            </a:pPr>
            <a:r>
              <a:rPr lang="en-GB" altLang="tr-TR" sz="2200" dirty="0" err="1">
                <a:latin typeface="Calibri" panose="020F0502020204030204" pitchFamily="34" charset="0"/>
              </a:rPr>
              <a:t>Sık</a:t>
            </a:r>
            <a:r>
              <a:rPr lang="en-GB" altLang="tr-TR" sz="2200" dirty="0">
                <a:latin typeface="Calibri" panose="020F0502020204030204" pitchFamily="34" charset="0"/>
              </a:rPr>
              <a:t> </a:t>
            </a:r>
            <a:r>
              <a:rPr lang="en-GB" altLang="tr-TR" sz="2200" dirty="0" err="1">
                <a:latin typeface="Calibri" panose="020F0502020204030204" pitchFamily="34" charset="0"/>
              </a:rPr>
              <a:t>eleştirme</a:t>
            </a:r>
            <a:r>
              <a:rPr lang="en-GB" altLang="tr-TR" sz="2200" dirty="0">
                <a:latin typeface="Calibri" panose="020F0502020204030204" pitchFamily="34" charset="0"/>
              </a:rPr>
              <a:t>, </a:t>
            </a:r>
            <a:r>
              <a:rPr lang="en-GB" altLang="tr-TR" sz="2200" dirty="0" err="1">
                <a:latin typeface="Calibri" panose="020F0502020204030204" pitchFamily="34" charset="0"/>
              </a:rPr>
              <a:t>yaşının</a:t>
            </a:r>
            <a:r>
              <a:rPr lang="en-GB" altLang="tr-TR" sz="2200" dirty="0">
                <a:latin typeface="Calibri" panose="020F0502020204030204" pitchFamily="34" charset="0"/>
              </a:rPr>
              <a:t> </a:t>
            </a:r>
            <a:r>
              <a:rPr lang="en-GB" altLang="tr-TR" sz="2200" dirty="0" err="1">
                <a:latin typeface="Calibri" panose="020F0502020204030204" pitchFamily="34" charset="0"/>
              </a:rPr>
              <a:t>üstünde</a:t>
            </a:r>
            <a:r>
              <a:rPr lang="en-GB" altLang="tr-TR" sz="2200" dirty="0">
                <a:latin typeface="Calibri" panose="020F0502020204030204" pitchFamily="34" charset="0"/>
              </a:rPr>
              <a:t> </a:t>
            </a:r>
            <a:r>
              <a:rPr lang="en-GB" altLang="tr-TR" sz="2200" dirty="0" err="1">
                <a:latin typeface="Calibri" panose="020F0502020204030204" pitchFamily="34" charset="0"/>
              </a:rPr>
              <a:t>sorumluluklar</a:t>
            </a:r>
            <a:r>
              <a:rPr lang="en-GB" altLang="tr-TR" sz="2200" dirty="0">
                <a:latin typeface="Calibri" panose="020F0502020204030204" pitchFamily="34" charset="0"/>
              </a:rPr>
              <a:t> </a:t>
            </a:r>
            <a:r>
              <a:rPr lang="en-GB" altLang="tr-TR" sz="2200" dirty="0" err="1">
                <a:latin typeface="Calibri" panose="020F0502020204030204" pitchFamily="34" charset="0"/>
              </a:rPr>
              <a:t>bekleme</a:t>
            </a:r>
            <a:r>
              <a:rPr lang="en-GB" altLang="tr-TR" sz="2200" dirty="0">
                <a:latin typeface="Calibri" panose="020F0502020204030204" pitchFamily="34" charset="0"/>
              </a:rPr>
              <a:t>, </a:t>
            </a:r>
          </a:p>
          <a:p>
            <a:pPr>
              <a:spcBef>
                <a:spcPts val="625"/>
              </a:spcBef>
            </a:pPr>
            <a:r>
              <a:rPr lang="en-GB" altLang="tr-TR" sz="2200" dirty="0" err="1">
                <a:latin typeface="Calibri" panose="020F0502020204030204" pitchFamily="34" charset="0"/>
              </a:rPr>
              <a:t>Kardeşler</a:t>
            </a:r>
            <a:r>
              <a:rPr lang="en-GB" altLang="tr-TR" sz="2200" dirty="0">
                <a:latin typeface="Calibri" panose="020F0502020204030204" pitchFamily="34" charset="0"/>
              </a:rPr>
              <a:t> </a:t>
            </a:r>
            <a:r>
              <a:rPr lang="en-GB" altLang="tr-TR" sz="2200" dirty="0" err="1">
                <a:latin typeface="Calibri" panose="020F0502020204030204" pitchFamily="34" charset="0"/>
              </a:rPr>
              <a:t>arasında</a:t>
            </a:r>
            <a:r>
              <a:rPr lang="en-GB" altLang="tr-TR" sz="2200" dirty="0">
                <a:latin typeface="Calibri" panose="020F0502020204030204" pitchFamily="34" charset="0"/>
              </a:rPr>
              <a:t> </a:t>
            </a:r>
            <a:r>
              <a:rPr lang="en-GB" altLang="tr-TR" sz="2200" dirty="0" err="1">
                <a:latin typeface="Calibri" panose="020F0502020204030204" pitchFamily="34" charset="0"/>
              </a:rPr>
              <a:t>ayrım</a:t>
            </a:r>
            <a:r>
              <a:rPr lang="en-GB" altLang="tr-TR" sz="2200" dirty="0">
                <a:latin typeface="Calibri" panose="020F0502020204030204" pitchFamily="34" charset="0"/>
              </a:rPr>
              <a:t> </a:t>
            </a:r>
            <a:r>
              <a:rPr lang="en-GB" altLang="tr-TR" sz="2200" dirty="0" err="1">
                <a:latin typeface="Calibri" panose="020F0502020204030204" pitchFamily="34" charset="0"/>
              </a:rPr>
              <a:t>yapma</a:t>
            </a:r>
            <a:r>
              <a:rPr lang="en-GB" altLang="tr-TR" sz="2200" dirty="0">
                <a:latin typeface="Calibri" panose="020F0502020204030204" pitchFamily="34" charset="0"/>
              </a:rPr>
              <a:t>, </a:t>
            </a:r>
            <a:r>
              <a:rPr lang="en-GB" altLang="tr-TR" sz="2200" dirty="0" err="1">
                <a:latin typeface="Calibri" panose="020F0502020204030204" pitchFamily="34" charset="0"/>
              </a:rPr>
              <a:t>değer</a:t>
            </a:r>
            <a:r>
              <a:rPr lang="en-GB" altLang="tr-TR" sz="2200" dirty="0">
                <a:latin typeface="Calibri" panose="020F0502020204030204" pitchFamily="34" charset="0"/>
              </a:rPr>
              <a:t> </a:t>
            </a:r>
            <a:r>
              <a:rPr lang="en-GB" altLang="tr-TR" sz="2200" dirty="0" err="1" smtClean="0">
                <a:latin typeface="Calibri" panose="020F0502020204030204" pitchFamily="34" charset="0"/>
              </a:rPr>
              <a:t>vermeme</a:t>
            </a:r>
            <a:r>
              <a:rPr lang="tr-TR" altLang="tr-TR" sz="2200" dirty="0">
                <a:latin typeface="Calibri" panose="020F0502020204030204" pitchFamily="34" charset="0"/>
              </a:rPr>
              <a:t>.</a:t>
            </a:r>
            <a:endParaRPr lang="tr-TR" altLang="tr-TR" sz="2200" dirty="0" smtClean="0">
              <a:latin typeface="Calibri" panose="020F0502020204030204" pitchFamily="34" charset="0"/>
            </a:endParaRPr>
          </a:p>
          <a:p>
            <a:pPr>
              <a:spcBef>
                <a:spcPts val="625"/>
              </a:spcBef>
            </a:pPr>
            <a:endParaRPr lang="en-GB" altLang="tr-TR" sz="2200" dirty="0">
              <a:latin typeface="Calibri" panose="020F0502020204030204" pitchFamily="34" charset="0"/>
            </a:endParaRPr>
          </a:p>
          <a:p>
            <a:pPr marL="0" indent="0">
              <a:buNone/>
            </a:pPr>
            <a:endParaRPr lang="tr-TR" altLang="tr-TR" dirty="0"/>
          </a:p>
        </p:txBody>
      </p:sp>
    </p:spTree>
    <p:extLst>
      <p:ext uri="{BB962C8B-B14F-4D97-AF65-F5344CB8AC3E}">
        <p14:creationId xmlns:p14="http://schemas.microsoft.com/office/powerpoint/2010/main" val="4138944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sman\Desktop\cocuk_duygusal_istis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36" y="0"/>
            <a:ext cx="113468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85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036618" y="428376"/>
            <a:ext cx="8229600" cy="894733"/>
          </a:xfrm>
        </p:spPr>
        <p:txBody>
          <a:bodyPr vert="horz"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r-TR" sz="2400" b="1" dirty="0" smtClean="0">
                <a:latin typeface="Times New Roman" panose="02020603050405020304" pitchFamily="18" charset="0"/>
                <a:cs typeface="Times New Roman" panose="02020603050405020304" pitchFamily="18" charset="0"/>
              </a:rPr>
              <a:t/>
            </a:r>
            <a:br>
              <a:rPr lang="tr-TR" sz="2400" b="1" dirty="0" smtClean="0">
                <a:latin typeface="Times New Roman" panose="02020603050405020304" pitchFamily="18" charset="0"/>
                <a:cs typeface="Times New Roman" panose="02020603050405020304" pitchFamily="18" charset="0"/>
              </a:rPr>
            </a:br>
            <a:r>
              <a:rPr lang="tr-TR" sz="2800" b="1" dirty="0" smtClean="0">
                <a:solidFill>
                  <a:schemeClr val="accent4"/>
                </a:solidFill>
                <a:latin typeface="Calibri" panose="020F0502020204030204" pitchFamily="34" charset="0"/>
                <a:cs typeface="Times New Roman" panose="02020603050405020304" pitchFamily="18" charset="0"/>
              </a:rPr>
              <a:t>Duygusal İstismara Uğramış Çocukların Özellikleri</a:t>
            </a:r>
            <a:endParaRPr lang="en-GB" altLang="tr-TR" b="1" dirty="0" smtClean="0">
              <a:solidFill>
                <a:schemeClr val="accent4"/>
              </a:solidFill>
              <a:latin typeface="Calibri" panose="020F0502020204030204" pitchFamily="34" charset="0"/>
            </a:endParaRPr>
          </a:p>
        </p:txBody>
      </p:sp>
      <p:sp>
        <p:nvSpPr>
          <p:cNvPr id="20483" name="Rectangle 2"/>
          <p:cNvSpPr>
            <a:spLocks noGrp="1" noChangeArrowheads="1"/>
          </p:cNvSpPr>
          <p:nvPr>
            <p:ph type="body" sz="half" idx="1"/>
          </p:nvPr>
        </p:nvSpPr>
        <p:spPr>
          <a:xfrm>
            <a:off x="969818" y="1323109"/>
            <a:ext cx="9651129" cy="5329793"/>
          </a:xfrm>
        </p:spPr>
        <p:txBody>
          <a:bodyPr vert="horz" wrap="square" lIns="90000" tIns="46800" rIns="90000" bIns="46800" rtlCol="0" anchor="t">
            <a:spAutoFit/>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a:latin typeface="Calibri" panose="020F0502020204030204" pitchFamily="34" charset="0"/>
              </a:rPr>
              <a:t>Pasif kişilik</a:t>
            </a:r>
            <a:r>
              <a:rPr lang="tr-TR" altLang="tr-TR" sz="1600" dirty="0" smtClean="0">
                <a:latin typeface="Calibri" panose="020F0502020204030204" pitchFamily="34" charset="0"/>
              </a:rPr>
              <a:t>, bağımlı </a:t>
            </a:r>
            <a:r>
              <a:rPr lang="tr-TR" altLang="tr-TR" sz="1600" dirty="0">
                <a:latin typeface="Calibri" panose="020F0502020204030204" pitchFamily="34" charset="0"/>
              </a:rPr>
              <a:t>kişilik, anti sosyal kişilik</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Kendine</a:t>
            </a:r>
            <a:r>
              <a:rPr lang="en-GB" altLang="tr-TR" sz="1600" dirty="0">
                <a:latin typeface="Calibri" panose="020F0502020204030204" pitchFamily="34" charset="0"/>
              </a:rPr>
              <a:t> </a:t>
            </a:r>
            <a:r>
              <a:rPr lang="tr-TR" altLang="tr-TR" sz="1600" dirty="0" smtClean="0">
                <a:latin typeface="Calibri" panose="020F0502020204030204" pitchFamily="34" charset="0"/>
              </a:rPr>
              <a:t>ve başkalarına </a:t>
            </a:r>
            <a:r>
              <a:rPr lang="en-GB" altLang="tr-TR" sz="1600" dirty="0" err="1" smtClean="0">
                <a:latin typeface="Calibri" panose="020F0502020204030204" pitchFamily="34" charset="0"/>
              </a:rPr>
              <a:t>güvensizlik</a:t>
            </a:r>
            <a:endParaRPr lang="tr-TR" altLang="tr-TR" sz="1600" dirty="0" smtClean="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Zayıf benlik saygısı</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Dünyaya</a:t>
            </a:r>
            <a:r>
              <a:rPr lang="en-GB" altLang="tr-TR" sz="1600" dirty="0">
                <a:latin typeface="Calibri" panose="020F0502020204030204" pitchFamily="34" charset="0"/>
              </a:rPr>
              <a:t> </a:t>
            </a:r>
            <a:r>
              <a:rPr lang="en-GB" altLang="tr-TR" sz="1600" dirty="0" err="1">
                <a:latin typeface="Calibri" panose="020F0502020204030204" pitchFamily="34" charset="0"/>
              </a:rPr>
              <a:t>karşı</a:t>
            </a:r>
            <a:r>
              <a:rPr lang="en-GB" altLang="tr-TR" sz="1600" dirty="0">
                <a:latin typeface="Calibri" panose="020F0502020204030204" pitchFamily="34" charset="0"/>
              </a:rPr>
              <a:t> belli </a:t>
            </a:r>
            <a:r>
              <a:rPr lang="en-GB" altLang="tr-TR" sz="1600" dirty="0" err="1">
                <a:latin typeface="Calibri" panose="020F0502020204030204" pitchFamily="34" charset="0"/>
              </a:rPr>
              <a:t>bir</a:t>
            </a:r>
            <a:r>
              <a:rPr lang="en-GB" altLang="tr-TR" sz="1600" dirty="0">
                <a:latin typeface="Calibri" panose="020F0502020204030204" pitchFamily="34" charset="0"/>
              </a:rPr>
              <a:t> </a:t>
            </a:r>
            <a:r>
              <a:rPr lang="en-GB" altLang="tr-TR" sz="1600" dirty="0" err="1" smtClean="0">
                <a:latin typeface="Calibri" panose="020F0502020204030204" pitchFamily="34" charset="0"/>
              </a:rPr>
              <a:t>ilgisizlik</a:t>
            </a:r>
            <a:endParaRPr lang="tr-TR" altLang="tr-TR" sz="1600" dirty="0" smtClean="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Temel becerilerin gelişmemesi</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Depresif</a:t>
            </a:r>
            <a:r>
              <a:rPr lang="en-GB" altLang="tr-TR" sz="1600" dirty="0">
                <a:latin typeface="Calibri" panose="020F0502020204030204" pitchFamily="34" charset="0"/>
              </a:rPr>
              <a:t> </a:t>
            </a:r>
            <a:r>
              <a:rPr lang="en-GB" altLang="tr-TR" sz="1600" dirty="0" err="1">
                <a:latin typeface="Calibri" panose="020F0502020204030204" pitchFamily="34" charset="0"/>
              </a:rPr>
              <a:t>ve</a:t>
            </a:r>
            <a:r>
              <a:rPr lang="en-GB" altLang="tr-TR" sz="1600" dirty="0">
                <a:latin typeface="Calibri" panose="020F0502020204030204" pitchFamily="34" charset="0"/>
              </a:rPr>
              <a:t> </a:t>
            </a:r>
            <a:r>
              <a:rPr lang="en-GB" altLang="tr-TR" sz="1600" dirty="0" err="1">
                <a:latin typeface="Calibri" panose="020F0502020204030204" pitchFamily="34" charset="0"/>
              </a:rPr>
              <a:t>pasif</a:t>
            </a:r>
            <a:r>
              <a:rPr lang="en-GB" altLang="tr-TR" sz="1600" dirty="0">
                <a:latin typeface="Calibri" panose="020F0502020204030204" pitchFamily="34" charset="0"/>
              </a:rPr>
              <a:t> </a:t>
            </a:r>
            <a:r>
              <a:rPr lang="en-GB" altLang="tr-TR" sz="1600" dirty="0" err="1">
                <a:latin typeface="Calibri" panose="020F0502020204030204" pitchFamily="34" charset="0"/>
              </a:rPr>
              <a:t>davranış</a:t>
            </a:r>
            <a:r>
              <a:rPr lang="tr-TR" altLang="tr-TR" sz="1600" dirty="0" err="1">
                <a:latin typeface="Calibri" panose="020F0502020204030204" pitchFamily="34" charset="0"/>
              </a:rPr>
              <a:t>lar</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Karşısındakine</a:t>
            </a:r>
            <a:r>
              <a:rPr lang="en-GB" altLang="tr-TR" sz="1600" dirty="0">
                <a:latin typeface="Calibri" panose="020F0502020204030204" pitchFamily="34" charset="0"/>
              </a:rPr>
              <a:t> </a:t>
            </a:r>
            <a:r>
              <a:rPr lang="en-GB" altLang="tr-TR" sz="1600" dirty="0" err="1">
                <a:latin typeface="Calibri" panose="020F0502020204030204" pitchFamily="34" charset="0"/>
              </a:rPr>
              <a:t>çok</a:t>
            </a:r>
            <a:r>
              <a:rPr lang="en-GB" altLang="tr-TR" sz="1600" dirty="0">
                <a:latin typeface="Calibri" panose="020F0502020204030204" pitchFamily="34" charset="0"/>
              </a:rPr>
              <a:t> </a:t>
            </a:r>
            <a:r>
              <a:rPr lang="en-GB" altLang="tr-TR" sz="1600" dirty="0" err="1">
                <a:latin typeface="Calibri" panose="020F0502020204030204" pitchFamily="34" charset="0"/>
              </a:rPr>
              <a:t>ihtiyatlı</a:t>
            </a:r>
            <a:r>
              <a:rPr lang="en-GB" altLang="tr-TR" sz="1600" dirty="0">
                <a:latin typeface="Calibri" panose="020F0502020204030204" pitchFamily="34" charset="0"/>
              </a:rPr>
              <a:t> </a:t>
            </a:r>
            <a:r>
              <a:rPr lang="en-GB" altLang="tr-TR" sz="1600" dirty="0" err="1">
                <a:latin typeface="Calibri" panose="020F0502020204030204" pitchFamily="34" charset="0"/>
              </a:rPr>
              <a:t>yaklaşmak</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Korku</a:t>
            </a:r>
            <a:endParaRPr lang="tr-TR"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a:latin typeface="Calibri" panose="020F0502020204030204" pitchFamily="34" charset="0"/>
              </a:rPr>
              <a:t>Hayal aleminde yaşaması</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a:latin typeface="Calibri" panose="020F0502020204030204" pitchFamily="34" charset="0"/>
              </a:rPr>
              <a:t>Çok yalan söylemesi ,hırsızlık </a:t>
            </a:r>
            <a:r>
              <a:rPr lang="tr-TR" altLang="tr-TR" sz="1600" dirty="0" smtClean="0">
                <a:latin typeface="Calibri" panose="020F0502020204030204" pitchFamily="34" charset="0"/>
              </a:rPr>
              <a:t>yapması</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Alkol ya da madde bağımlılığı</a:t>
            </a: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tr-TR" altLang="tr-TR" sz="1600" dirty="0" smtClean="0">
                <a:latin typeface="Calibri" panose="020F0502020204030204" pitchFamily="34" charset="0"/>
              </a:rPr>
              <a:t>İntihar ve ilişki kurmada zorluk</a:t>
            </a:r>
            <a:endParaRPr lang="en-GB" altLang="tr-TR" sz="1600" dirty="0">
              <a:latin typeface="Calibri" panose="020F0502020204030204" pitchFamily="34"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1600" dirty="0" err="1">
                <a:latin typeface="Calibri" panose="020F0502020204030204" pitchFamily="34" charset="0"/>
              </a:rPr>
              <a:t>Küçük</a:t>
            </a:r>
            <a:r>
              <a:rPr lang="en-GB" altLang="tr-TR" sz="1600" dirty="0">
                <a:latin typeface="Calibri" panose="020F0502020204030204" pitchFamily="34" charset="0"/>
              </a:rPr>
              <a:t> </a:t>
            </a:r>
            <a:r>
              <a:rPr lang="en-GB" altLang="tr-TR" sz="1600" dirty="0" err="1">
                <a:latin typeface="Calibri" panose="020F0502020204030204" pitchFamily="34" charset="0"/>
              </a:rPr>
              <a:t>yaşlardaki</a:t>
            </a:r>
            <a:r>
              <a:rPr lang="en-GB" altLang="tr-TR" sz="1600" dirty="0">
                <a:latin typeface="Calibri" panose="020F0502020204030204" pitchFamily="34" charset="0"/>
              </a:rPr>
              <a:t> </a:t>
            </a:r>
            <a:r>
              <a:rPr lang="en-GB" altLang="tr-TR" sz="1600" dirty="0" err="1">
                <a:latin typeface="Calibri" panose="020F0502020204030204" pitchFamily="34" charset="0"/>
              </a:rPr>
              <a:t>davranışlara</a:t>
            </a:r>
            <a:r>
              <a:rPr lang="en-GB" altLang="tr-TR" sz="1600" dirty="0">
                <a:latin typeface="Calibri" panose="020F0502020204030204" pitchFamily="34" charset="0"/>
              </a:rPr>
              <a:t> </a:t>
            </a:r>
            <a:r>
              <a:rPr lang="en-GB" altLang="tr-TR" sz="1600" dirty="0" err="1">
                <a:latin typeface="Calibri" panose="020F0502020204030204" pitchFamily="34" charset="0"/>
              </a:rPr>
              <a:t>dönüş</a:t>
            </a:r>
            <a:endParaRPr lang="en-GB" altLang="tr-TR" sz="1600" dirty="0">
              <a:latin typeface="Calibri" panose="020F0502020204030204" pitchFamily="34"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dirty="0"/>
          </a:p>
        </p:txBody>
      </p:sp>
      <p:pic>
        <p:nvPicPr>
          <p:cNvPr id="4" name="Picture 2" descr="F:\kingston\istismar 2012\rsm\violenc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095257" y="3519054"/>
            <a:ext cx="3158085" cy="2661762"/>
          </a:xfrm>
          <a:prstGeom prst="rect">
            <a:avLst/>
          </a:prstGeom>
          <a:noFill/>
        </p:spPr>
      </p:pic>
    </p:spTree>
    <p:extLst>
      <p:ext uri="{BB962C8B-B14F-4D97-AF65-F5344CB8AC3E}">
        <p14:creationId xmlns:p14="http://schemas.microsoft.com/office/powerpoint/2010/main" val="12076135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78459" y="1210542"/>
            <a:ext cx="7999412" cy="682625"/>
          </a:xfrm>
        </p:spPr>
        <p:txBody>
          <a:bodyPr>
            <a:normAutofit fontScale="90000"/>
          </a:bodyPr>
          <a:lstStyle/>
          <a:p>
            <a:r>
              <a:rPr lang="tr-TR" altLang="tr-TR" b="1" dirty="0" smtClean="0"/>
              <a:t>Ekonomik</a:t>
            </a:r>
            <a:r>
              <a:rPr lang="en-GB" altLang="tr-TR" b="1" dirty="0" smtClean="0"/>
              <a:t> </a:t>
            </a:r>
            <a:r>
              <a:rPr lang="en-GB" altLang="tr-TR" b="1" dirty="0" err="1" smtClean="0"/>
              <a:t>İstismar</a:t>
            </a:r>
            <a:r>
              <a:rPr lang="tr-TR" altLang="tr-TR" b="1" dirty="0" smtClean="0"/>
              <a:t> Nedenleri</a:t>
            </a:r>
          </a:p>
        </p:txBody>
      </p:sp>
      <p:sp>
        <p:nvSpPr>
          <p:cNvPr id="19459" name="Rectangle 3"/>
          <p:cNvSpPr>
            <a:spLocks noGrp="1" noChangeArrowheads="1"/>
          </p:cNvSpPr>
          <p:nvPr>
            <p:ph type="body" idx="1"/>
          </p:nvPr>
        </p:nvSpPr>
        <p:spPr/>
        <p:txBody>
          <a:bodyPr/>
          <a:lstStyle/>
          <a:p>
            <a:pPr>
              <a:lnSpc>
                <a:spcPct val="90000"/>
              </a:lnSpc>
              <a:spcBef>
                <a:spcPts val="625"/>
              </a:spcBef>
            </a:pPr>
            <a:r>
              <a:rPr lang="tr-TR" altLang="tr-TR" dirty="0" smtClean="0">
                <a:latin typeface="Calibri" panose="020F0502020204030204" pitchFamily="34" charset="0"/>
              </a:rPr>
              <a:t>Sosyal, ekonomik ve kültürel sorunlar,</a:t>
            </a:r>
          </a:p>
          <a:p>
            <a:pPr>
              <a:lnSpc>
                <a:spcPct val="90000"/>
              </a:lnSpc>
              <a:spcBef>
                <a:spcPts val="625"/>
              </a:spcBef>
            </a:pPr>
            <a:r>
              <a:rPr lang="tr-TR" altLang="tr-TR" dirty="0" smtClean="0">
                <a:latin typeface="Calibri" panose="020F0502020204030204" pitchFamily="34" charset="0"/>
              </a:rPr>
              <a:t>Gelir dağılımındaki adaletsizlik,</a:t>
            </a:r>
          </a:p>
          <a:p>
            <a:pPr>
              <a:lnSpc>
                <a:spcPct val="90000"/>
              </a:lnSpc>
              <a:spcBef>
                <a:spcPts val="625"/>
              </a:spcBef>
            </a:pPr>
            <a:r>
              <a:rPr lang="tr-TR" altLang="tr-TR" dirty="0" smtClean="0">
                <a:latin typeface="Calibri" panose="020F0502020204030204" pitchFamily="34" charset="0"/>
              </a:rPr>
              <a:t>Yoksulluğun artışı,</a:t>
            </a:r>
          </a:p>
          <a:p>
            <a:pPr>
              <a:lnSpc>
                <a:spcPct val="90000"/>
              </a:lnSpc>
              <a:spcBef>
                <a:spcPts val="625"/>
              </a:spcBef>
            </a:pPr>
            <a:r>
              <a:rPr lang="tr-TR" altLang="tr-TR" dirty="0" smtClean="0">
                <a:latin typeface="Calibri" panose="020F0502020204030204" pitchFamily="34" charset="0"/>
              </a:rPr>
              <a:t>Köyden kente göçler,</a:t>
            </a:r>
          </a:p>
          <a:p>
            <a:pPr>
              <a:lnSpc>
                <a:spcPct val="90000"/>
              </a:lnSpc>
              <a:spcBef>
                <a:spcPts val="625"/>
              </a:spcBef>
            </a:pPr>
            <a:r>
              <a:rPr lang="tr-TR" altLang="tr-TR" dirty="0" smtClean="0">
                <a:latin typeface="Calibri" panose="020F0502020204030204" pitchFamily="34" charset="0"/>
              </a:rPr>
              <a:t>Kaçak işçilik,</a:t>
            </a:r>
          </a:p>
          <a:p>
            <a:pPr>
              <a:lnSpc>
                <a:spcPct val="90000"/>
              </a:lnSpc>
              <a:spcBef>
                <a:spcPts val="625"/>
              </a:spcBef>
            </a:pPr>
            <a:r>
              <a:rPr lang="tr-TR" altLang="tr-TR" dirty="0" smtClean="0">
                <a:latin typeface="Calibri" panose="020F0502020204030204" pitchFamily="34" charset="0"/>
              </a:rPr>
              <a:t>Çocuk emeğinin ucuz olması,</a:t>
            </a:r>
          </a:p>
          <a:p>
            <a:pPr>
              <a:lnSpc>
                <a:spcPct val="90000"/>
              </a:lnSpc>
              <a:spcBef>
                <a:spcPts val="625"/>
              </a:spcBef>
            </a:pPr>
            <a:r>
              <a:rPr lang="tr-TR" altLang="tr-TR" dirty="0" smtClean="0">
                <a:latin typeface="Calibri" panose="020F0502020204030204" pitchFamily="34" charset="0"/>
              </a:rPr>
              <a:t>İşverenin ucuz işgücünü tercih etmesi</a:t>
            </a:r>
            <a:r>
              <a:rPr lang="tr-TR" altLang="tr-TR" dirty="0" smtClean="0">
                <a:latin typeface="Times New Roman" panose="02020603050405020304" pitchFamily="18" charset="0"/>
              </a:rPr>
              <a:t>.</a:t>
            </a:r>
          </a:p>
        </p:txBody>
      </p:sp>
    </p:spTree>
    <p:extLst>
      <p:ext uri="{BB962C8B-B14F-4D97-AF65-F5344CB8AC3E}">
        <p14:creationId xmlns:p14="http://schemas.microsoft.com/office/powerpoint/2010/main" val="2030550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dirty="0"/>
              <a:t>Ekonomik</a:t>
            </a:r>
            <a:r>
              <a:rPr lang="en-GB" altLang="tr-TR" b="1" dirty="0"/>
              <a:t> </a:t>
            </a:r>
            <a:r>
              <a:rPr lang="en-GB" altLang="tr-TR" b="1" dirty="0" err="1" smtClean="0"/>
              <a:t>İstismar</a:t>
            </a:r>
            <a:r>
              <a:rPr lang="tr-TR" altLang="tr-TR" b="1" dirty="0" err="1" smtClean="0"/>
              <a:t>ın</a:t>
            </a:r>
            <a:r>
              <a:rPr lang="tr-TR" altLang="tr-TR" b="1" dirty="0" smtClean="0"/>
              <a:t> Sonuçları</a:t>
            </a:r>
            <a:endParaRPr lang="tr-TR" dirty="0"/>
          </a:p>
        </p:txBody>
      </p:sp>
      <p:sp>
        <p:nvSpPr>
          <p:cNvPr id="5" name="İçerik Yer Tutucusu 4"/>
          <p:cNvSpPr>
            <a:spLocks noGrp="1"/>
          </p:cNvSpPr>
          <p:nvPr>
            <p:ph idx="1"/>
          </p:nvPr>
        </p:nvSpPr>
        <p:spPr>
          <a:xfrm>
            <a:off x="1295402" y="2285999"/>
            <a:ext cx="9601196" cy="2832486"/>
          </a:xfrm>
        </p:spPr>
        <p:txBody>
          <a:bodyPr>
            <a:normAutofit fontScale="92500" lnSpcReduction="20000"/>
          </a:bodyPr>
          <a:lstStyle/>
          <a:p>
            <a:pPr marL="0" indent="0">
              <a:buNone/>
            </a:pPr>
            <a:endParaRPr lang="tr-TR" dirty="0" smtClean="0"/>
          </a:p>
          <a:p>
            <a:r>
              <a:rPr lang="tr-TR" sz="2600" dirty="0">
                <a:latin typeface="Calibri" panose="020F0502020204030204" pitchFamily="34" charset="0"/>
              </a:rPr>
              <a:t>Çocuklar çocukluklarını yaşayacakları, eğitim görecekleri yaşlarda bu haklardan yoksun kalmaktadırlar. </a:t>
            </a:r>
          </a:p>
          <a:p>
            <a:r>
              <a:rPr lang="tr-TR" sz="2600" dirty="0" smtClean="0">
                <a:latin typeface="Calibri" panose="020F0502020204030204" pitchFamily="34" charset="0"/>
              </a:rPr>
              <a:t>Sağlıksız </a:t>
            </a:r>
            <a:r>
              <a:rPr lang="tr-TR" sz="2600" dirty="0">
                <a:latin typeface="Calibri" panose="020F0502020204030204" pitchFamily="34" charset="0"/>
              </a:rPr>
              <a:t>koşullarda çalıştırılmaları nedeniyle sağlık sorunları yaşayabilmektedirler. </a:t>
            </a:r>
          </a:p>
          <a:p>
            <a:r>
              <a:rPr lang="tr-TR" sz="2600" dirty="0" smtClean="0">
                <a:latin typeface="Calibri" panose="020F0502020204030204" pitchFamily="34" charset="0"/>
              </a:rPr>
              <a:t>Çocukların </a:t>
            </a:r>
            <a:r>
              <a:rPr lang="tr-TR" sz="2600" dirty="0">
                <a:latin typeface="Calibri" panose="020F0502020204030204" pitchFamily="34" charset="0"/>
              </a:rPr>
              <a:t>küçük yaşlarda, uygun olmayan çalışma koşullarına sahip iş yerlerinde çalışmaları gelişimlerini olumsuz yönde etkileyebilmektedir</a:t>
            </a:r>
            <a:r>
              <a:rPr lang="tr-TR" sz="2600" dirty="0"/>
              <a:t>. </a:t>
            </a:r>
          </a:p>
          <a:p>
            <a:endParaRPr lang="tr-TR" sz="2600" dirty="0"/>
          </a:p>
        </p:txBody>
      </p:sp>
    </p:spTree>
    <p:extLst>
      <p:ext uri="{BB962C8B-B14F-4D97-AF65-F5344CB8AC3E}">
        <p14:creationId xmlns:p14="http://schemas.microsoft.com/office/powerpoint/2010/main" val="3551667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014211682"/>
              </p:ext>
            </p:extLst>
          </p:nvPr>
        </p:nvGraphicFramePr>
        <p:xfrm>
          <a:off x="1385455" y="595745"/>
          <a:ext cx="9504218" cy="6017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etin kutusu"/>
          <p:cNvSpPr txBox="1"/>
          <p:nvPr/>
        </p:nvSpPr>
        <p:spPr>
          <a:xfrm>
            <a:off x="7428635" y="3068639"/>
            <a:ext cx="2303463" cy="1323439"/>
          </a:xfrm>
          <a:prstGeom prst="rect">
            <a:avLst/>
          </a:prstGeom>
          <a:noFill/>
        </p:spPr>
        <p:txBody>
          <a:bodyPr>
            <a:spAutoFit/>
          </a:bodyPr>
          <a:lstStyle/>
          <a:p>
            <a:pPr algn="ctr" eaLnBrk="1" hangingPunct="1">
              <a:defRPr/>
            </a:pPr>
            <a:r>
              <a:rPr lang="tr-TR" sz="4000" b="1" dirty="0">
                <a:solidFill>
                  <a:srgbClr val="009999"/>
                </a:solidFill>
                <a:effectLst>
                  <a:outerShdw blurRad="38100" dist="38100" dir="2700000" algn="tl">
                    <a:srgbClr val="000000">
                      <a:alpha val="43137"/>
                    </a:srgbClr>
                  </a:outerShdw>
                </a:effectLst>
                <a:latin typeface="Calibri" panose="020F0502020204030204" pitchFamily="34" charset="0"/>
              </a:rPr>
              <a:t>CİNSEL İSTİSMAR</a:t>
            </a:r>
          </a:p>
        </p:txBody>
      </p:sp>
    </p:spTree>
    <p:extLst>
      <p:ext uri="{BB962C8B-B14F-4D97-AF65-F5344CB8AC3E}">
        <p14:creationId xmlns:p14="http://schemas.microsoft.com/office/powerpoint/2010/main" val="2791643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343891"/>
            <a:ext cx="9601196" cy="942108"/>
          </a:xfrm>
        </p:spPr>
        <p:txBody>
          <a:bodyPr>
            <a:normAutofit fontScale="90000"/>
          </a:bodyPr>
          <a:lstStyle/>
          <a:p>
            <a:r>
              <a:rPr lang="tr-TR" b="1" dirty="0">
                <a:cs typeface="Times New Roman" panose="02020603050405020304" pitchFamily="18" charset="0"/>
              </a:rPr>
              <a:t>CİNSEL İSTİSMAR ÇEŞİTLERİ </a:t>
            </a:r>
            <a:br>
              <a:rPr lang="tr-TR" b="1" dirty="0">
                <a:cs typeface="Times New Roman" panose="02020603050405020304" pitchFamily="18" charset="0"/>
              </a:rPr>
            </a:br>
            <a:endParaRPr lang="tr-TR" dirty="0"/>
          </a:p>
        </p:txBody>
      </p:sp>
      <p:sp>
        <p:nvSpPr>
          <p:cNvPr id="3" name="İçerik Yer Tutucusu 2"/>
          <p:cNvSpPr>
            <a:spLocks noGrp="1"/>
          </p:cNvSpPr>
          <p:nvPr>
            <p:ph idx="1"/>
          </p:nvPr>
        </p:nvSpPr>
        <p:spPr/>
        <p:txBody>
          <a:bodyPr/>
          <a:lstStyle/>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Temas İçermeyen İstismar</a:t>
            </a:r>
          </a:p>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Cinsel İlişki İçermeyen Dokunma</a:t>
            </a:r>
          </a:p>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İstismarcının Çocuğun Vücuduna Yönelik Eylemleri</a:t>
            </a:r>
          </a:p>
          <a:p>
            <a:pPr marL="514350" indent="-514350">
              <a:buFont typeface="+mj-lt"/>
              <a:buAutoNum type="arabicPeriod"/>
            </a:pPr>
            <a:r>
              <a:rPr lang="tr-TR" b="1" dirty="0">
                <a:solidFill>
                  <a:schemeClr val="tx1">
                    <a:lumMod val="95000"/>
                    <a:lumOff val="5000"/>
                  </a:schemeClr>
                </a:solidFill>
                <a:latin typeface="Calibri" panose="020F0502020204030204" pitchFamily="34" charset="0"/>
                <a:cs typeface="Times New Roman" panose="02020603050405020304" pitchFamily="18" charset="0"/>
              </a:rPr>
              <a:t>Cinsel Sömürü</a:t>
            </a:r>
          </a:p>
          <a:p>
            <a:endParaRPr lang="tr-TR" dirty="0"/>
          </a:p>
        </p:txBody>
      </p:sp>
    </p:spTree>
    <p:extLst>
      <p:ext uri="{BB962C8B-B14F-4D97-AF65-F5344CB8AC3E}">
        <p14:creationId xmlns:p14="http://schemas.microsoft.com/office/powerpoint/2010/main" val="405605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effectLst>
                  <a:outerShdw blurRad="38100" dist="38100" dir="2700000" algn="tl">
                    <a:srgbClr val="000000">
                      <a:alpha val="43137"/>
                    </a:srgbClr>
                  </a:outerShdw>
                </a:effectLst>
                <a:latin typeface="Calibri" panose="020F0502020204030204" pitchFamily="34" charset="0"/>
              </a:rPr>
              <a:t>Çocuk İhmali </a:t>
            </a:r>
            <a:r>
              <a:rPr lang="tr-TR" b="1" dirty="0" smtClean="0">
                <a:solidFill>
                  <a:srgbClr val="C00000"/>
                </a:solidFill>
                <a:effectLst>
                  <a:outerShdw blurRad="38100" dist="38100" dir="2700000" algn="tl">
                    <a:srgbClr val="000000">
                      <a:alpha val="43137"/>
                    </a:srgbClr>
                  </a:outerShdw>
                </a:effectLst>
                <a:latin typeface="Calibri" panose="020F0502020204030204" pitchFamily="34" charset="0"/>
              </a:rPr>
              <a:t>Nedir</a:t>
            </a:r>
            <a:r>
              <a:rPr lang="tr-TR" b="1" dirty="0">
                <a:solidFill>
                  <a:srgbClr val="C00000"/>
                </a:solidFill>
                <a:effectLst>
                  <a:outerShdw blurRad="38100" dist="38100" dir="2700000" algn="tl">
                    <a:srgbClr val="000000">
                      <a:alpha val="43137"/>
                    </a:srgbClr>
                  </a:outerShdw>
                </a:effectLst>
                <a:latin typeface="Calibri" panose="020F0502020204030204" pitchFamily="34" charset="0"/>
              </a:rPr>
              <a:t>?</a:t>
            </a:r>
            <a:endParaRPr lang="tr-TR"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3" name="İçerik Yer Tutucusu 2"/>
          <p:cNvSpPr>
            <a:spLocks noGrp="1"/>
          </p:cNvSpPr>
          <p:nvPr>
            <p:ph idx="1"/>
          </p:nvPr>
        </p:nvSpPr>
        <p:spPr>
          <a:xfrm>
            <a:off x="1295402" y="2410690"/>
            <a:ext cx="9601196" cy="3234459"/>
          </a:xfrm>
        </p:spPr>
        <p:txBody>
          <a:bodyPr/>
          <a:lstStyle/>
          <a:p>
            <a:pPr marL="0" indent="0">
              <a:buNone/>
            </a:pPr>
            <a:r>
              <a:rPr lang="tr-TR" altLang="tr-TR" dirty="0" smtClean="0">
                <a:latin typeface="Calibri" panose="020F0502020204030204" pitchFamily="34" charset="0"/>
              </a:rPr>
              <a:t>	İhmal</a:t>
            </a:r>
            <a:r>
              <a:rPr lang="tr-TR" altLang="tr-TR" dirty="0">
                <a:latin typeface="Calibri" panose="020F0502020204030204" pitchFamily="34" charset="0"/>
              </a:rPr>
              <a:t>, </a:t>
            </a:r>
            <a:r>
              <a:rPr lang="tr-TR" altLang="tr-TR" dirty="0" smtClean="0">
                <a:latin typeface="Calibri" panose="020F0502020204030204" pitchFamily="34" charset="0"/>
              </a:rPr>
              <a:t>çocuğa </a:t>
            </a:r>
            <a:r>
              <a:rPr lang="tr-TR" altLang="tr-TR" dirty="0">
                <a:latin typeface="Calibri" panose="020F0502020204030204" pitchFamily="34" charset="0"/>
              </a:rPr>
              <a:t>bakmakla yükümlü kimsenin çocuğun gelişimi için gerekli ihtiyaçları karşılamaması veya bu ihtiyaçları dikkate almamasıdır. </a:t>
            </a:r>
            <a:endParaRPr lang="tr-TR" altLang="tr-TR" dirty="0" smtClean="0">
              <a:latin typeface="Calibri" panose="020F0502020204030204" pitchFamily="34" charset="0"/>
            </a:endParaRPr>
          </a:p>
          <a:p>
            <a:pPr marL="0" indent="0">
              <a:buNone/>
            </a:pPr>
            <a:r>
              <a:rPr lang="tr-TR" altLang="tr-TR" dirty="0" smtClean="0">
                <a:latin typeface="Calibri" panose="020F0502020204030204" pitchFamily="34" charset="0"/>
              </a:rPr>
              <a:t>	Bu </a:t>
            </a:r>
            <a:r>
              <a:rPr lang="tr-TR" altLang="tr-TR" dirty="0">
                <a:latin typeface="Calibri" panose="020F0502020204030204" pitchFamily="34" charset="0"/>
              </a:rPr>
              <a:t>ihtiyaçlar sağlık</a:t>
            </a:r>
            <a:r>
              <a:rPr lang="tr-TR" altLang="tr-TR" dirty="0" smtClean="0">
                <a:latin typeface="Calibri" panose="020F0502020204030204" pitchFamily="34" charset="0"/>
              </a:rPr>
              <a:t>, eğitim, duygusal </a:t>
            </a:r>
            <a:r>
              <a:rPr lang="tr-TR" altLang="tr-TR" dirty="0">
                <a:latin typeface="Calibri" panose="020F0502020204030204" pitchFamily="34" charset="0"/>
              </a:rPr>
              <a:t>gelişim</a:t>
            </a:r>
            <a:r>
              <a:rPr lang="tr-TR" altLang="tr-TR" dirty="0" smtClean="0">
                <a:latin typeface="Calibri" panose="020F0502020204030204" pitchFamily="34" charset="0"/>
              </a:rPr>
              <a:t>, beslenme, barınma </a:t>
            </a:r>
            <a:r>
              <a:rPr lang="tr-TR" altLang="tr-TR" dirty="0">
                <a:latin typeface="Calibri" panose="020F0502020204030204" pitchFamily="34" charset="0"/>
              </a:rPr>
              <a:t>ve güvenli yaşam şartlarıdır.</a:t>
            </a:r>
          </a:p>
          <a:p>
            <a:pPr marL="0" indent="0">
              <a:buNone/>
            </a:pPr>
            <a:endParaRPr lang="tr-TR" dirty="0"/>
          </a:p>
        </p:txBody>
      </p:sp>
      <p:pic>
        <p:nvPicPr>
          <p:cNvPr id="4" name="Picture 4" descr="C:\Users\Osman\Desktop\4_guncel_sokak_cocuklari_dortl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017"/>
          <a:stretch/>
        </p:blipFill>
        <p:spPr bwMode="auto">
          <a:xfrm>
            <a:off x="2895600" y="4231204"/>
            <a:ext cx="6112507" cy="2031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82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600" b="1" dirty="0">
                <a:solidFill>
                  <a:srgbClr val="00B0F0"/>
                </a:solidFill>
                <a:effectLst/>
                <a:cs typeface="Times New Roman" panose="02020603050405020304" pitchFamily="18" charset="0"/>
              </a:rPr>
              <a:t>1. </a:t>
            </a:r>
            <a:r>
              <a:rPr lang="tr-TR" altLang="tr-TR" sz="3600" b="1" dirty="0" smtClean="0">
                <a:solidFill>
                  <a:srgbClr val="00B0F0"/>
                </a:solidFill>
                <a:effectLst/>
                <a:cs typeface="Times New Roman" panose="02020603050405020304" pitchFamily="18" charset="0"/>
              </a:rPr>
              <a:t>Temas İçermeyen İstismar</a:t>
            </a:r>
            <a:endParaRPr lang="tr-TR" sz="3600" dirty="0">
              <a:effectLst/>
            </a:endParaRPr>
          </a:p>
        </p:txBody>
      </p:sp>
      <p:sp>
        <p:nvSpPr>
          <p:cNvPr id="3" name="İçerik Yer Tutucusu 2"/>
          <p:cNvSpPr>
            <a:spLocks noGrp="1"/>
          </p:cNvSpPr>
          <p:nvPr>
            <p:ph idx="1"/>
          </p:nvPr>
        </p:nvSpPr>
        <p:spPr>
          <a:xfrm>
            <a:off x="1018310" y="2570787"/>
            <a:ext cx="7807035" cy="3318936"/>
          </a:xfrm>
        </p:spPr>
        <p:txBody>
          <a:bodyPr>
            <a:normAutofit lnSpcReduction="10000"/>
          </a:bodyPr>
          <a:lstStyle/>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İstismarcının  çocuğun  cinsel özelliklerine yönelik olarak seksi konuşması, </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Cinsel organları gösterme (</a:t>
            </a:r>
            <a:r>
              <a:rPr lang="tr-TR" altLang="tr-TR" dirty="0">
                <a:solidFill>
                  <a:srgbClr val="FF0000"/>
                </a:solidFill>
                <a:latin typeface="Calibri" panose="020F0502020204030204" pitchFamily="34" charset="0"/>
                <a:cs typeface="Times New Roman" panose="02020603050405020304" pitchFamily="18" charset="0"/>
              </a:rPr>
              <a:t>teşhircilik</a:t>
            </a:r>
            <a:r>
              <a:rPr lang="tr-TR" altLang="tr-TR" dirty="0">
                <a:latin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Pornografik resim gösterme,</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Açıkça veya gizlice çocuğu çıplakken gözlemek gibi </a:t>
            </a:r>
            <a:r>
              <a:rPr lang="tr-TR" altLang="tr-TR" dirty="0">
                <a:solidFill>
                  <a:srgbClr val="FF0000"/>
                </a:solidFill>
                <a:latin typeface="Calibri" panose="020F0502020204030204" pitchFamily="34" charset="0"/>
                <a:cs typeface="Times New Roman" panose="02020603050405020304" pitchFamily="18" charset="0"/>
              </a:rPr>
              <a:t>röntgencilik</a:t>
            </a:r>
            <a:r>
              <a:rPr lang="tr-TR" altLang="tr-TR" dirty="0">
                <a:latin typeface="Calibri" panose="020F0502020204030204" pitchFamily="34" charset="0"/>
                <a:cs typeface="Times New Roman" panose="02020603050405020304" pitchFamily="18" charset="0"/>
              </a:rPr>
              <a:t> eylemleri</a:t>
            </a:r>
          </a:p>
          <a:p>
            <a:pPr marL="342900" indent="-342900">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Cinsel içerikli küfür edilmesi</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8872" y="3808095"/>
            <a:ext cx="3810000" cy="2533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49728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ltLang="tr-TR" sz="3200" b="1" dirty="0" smtClean="0">
                <a:solidFill>
                  <a:srgbClr val="00B0F0"/>
                </a:solidFill>
                <a:cs typeface="Times New Roman" panose="02020603050405020304" pitchFamily="18" charset="0"/>
              </a:rPr>
              <a:t>2. Cinsel İlişki İçermeyen Dokunma</a:t>
            </a:r>
            <a:endParaRPr lang="tr-TR" sz="3200" dirty="0">
              <a:solidFill>
                <a:srgbClr val="00B0F0"/>
              </a:solidFill>
            </a:endParaRPr>
          </a:p>
        </p:txBody>
      </p:sp>
      <p:sp>
        <p:nvSpPr>
          <p:cNvPr id="3" name="İçerik Yer Tutucusu 2"/>
          <p:cNvSpPr>
            <a:spLocks noGrp="1"/>
          </p:cNvSpPr>
          <p:nvPr>
            <p:ph idx="1"/>
          </p:nvPr>
        </p:nvSpPr>
        <p:spPr>
          <a:xfrm>
            <a:off x="1295401" y="2556932"/>
            <a:ext cx="5410199" cy="3318936"/>
          </a:xfrm>
        </p:spPr>
        <p:txBody>
          <a:bodyPr/>
          <a:lstStyle/>
          <a:p>
            <a:r>
              <a:rPr lang="tr-TR" altLang="tr-TR" dirty="0">
                <a:latin typeface="Calibri" panose="020F0502020204030204" pitchFamily="34" charset="0"/>
                <a:cs typeface="Times New Roman" panose="02020603050405020304" pitchFamily="18" charset="0"/>
              </a:rPr>
              <a:t>İstismarcının  ve  çocuğun giyinik  veya  çıplak  olması  halinde  cinsel  organlara  dokunma,  okşama ve/veya mastürbasyonu kapsar.</a:t>
            </a:r>
          </a:p>
          <a:p>
            <a:endParaRPr lang="tr-TR" dirty="0">
              <a:latin typeface="Calibri" panose="020F0502020204030204" pitchFamily="34" charset="0"/>
            </a:endParaRPr>
          </a:p>
        </p:txBody>
      </p:sp>
      <p:pic>
        <p:nvPicPr>
          <p:cNvPr id="4" name="Picture 2" descr="C:\Users\Osman\Desktop\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9945" y="2556931"/>
            <a:ext cx="3909505" cy="3630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37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marL="342900" indent="-342900"/>
            <a:r>
              <a:rPr lang="tr-TR" altLang="tr-TR" sz="3100" b="1" dirty="0" smtClean="0">
                <a:solidFill>
                  <a:schemeClr val="accent4"/>
                </a:solidFill>
                <a:cs typeface="Times New Roman" panose="02020603050405020304" pitchFamily="18" charset="0"/>
              </a:rPr>
              <a:t/>
            </a:r>
            <a:br>
              <a:rPr lang="tr-TR" altLang="tr-TR" sz="3100" b="1" dirty="0" smtClean="0">
                <a:solidFill>
                  <a:schemeClr val="accent4"/>
                </a:solidFill>
                <a:cs typeface="Times New Roman" panose="02020603050405020304" pitchFamily="18" charset="0"/>
              </a:rPr>
            </a:br>
            <a:r>
              <a:rPr lang="tr-TR" altLang="tr-TR" sz="3100" b="1" dirty="0">
                <a:solidFill>
                  <a:schemeClr val="accent4"/>
                </a:solidFill>
                <a:cs typeface="Times New Roman" panose="02020603050405020304" pitchFamily="18" charset="0"/>
              </a:rPr>
              <a:t/>
            </a:r>
            <a:br>
              <a:rPr lang="tr-TR" altLang="tr-TR" sz="3100" b="1" dirty="0">
                <a:solidFill>
                  <a:schemeClr val="accent4"/>
                </a:solidFill>
                <a:cs typeface="Times New Roman" panose="02020603050405020304" pitchFamily="18" charset="0"/>
              </a:rPr>
            </a:br>
            <a:r>
              <a:rPr lang="tr-TR" altLang="tr-TR" sz="3100" b="1" dirty="0" smtClean="0">
                <a:solidFill>
                  <a:schemeClr val="accent4"/>
                </a:solidFill>
                <a:cs typeface="Times New Roman" panose="02020603050405020304" pitchFamily="18" charset="0"/>
              </a:rPr>
              <a:t/>
            </a:r>
            <a:br>
              <a:rPr lang="tr-TR" altLang="tr-TR" sz="3100" b="1" dirty="0" smtClean="0">
                <a:solidFill>
                  <a:schemeClr val="accent4"/>
                </a:solidFill>
                <a:cs typeface="Times New Roman" panose="02020603050405020304" pitchFamily="18" charset="0"/>
              </a:rPr>
            </a:br>
            <a:r>
              <a:rPr lang="tr-TR" altLang="tr-TR" sz="3600" b="1" dirty="0" smtClean="0">
                <a:solidFill>
                  <a:srgbClr val="00B0F0"/>
                </a:solidFill>
                <a:cs typeface="Times New Roman" panose="02020603050405020304" pitchFamily="18" charset="0"/>
              </a:rPr>
              <a:t>3. İstismarcının Çocuğun Vücuduna Yönelik Eylemleri</a:t>
            </a:r>
            <a:r>
              <a:rPr lang="tr-TR" altLang="tr-TR" sz="3600" b="1" dirty="0">
                <a:solidFill>
                  <a:schemeClr val="accent4"/>
                </a:solidFill>
                <a:cs typeface="Times New Roman" panose="02020603050405020304" pitchFamily="18" charset="0"/>
              </a:rPr>
              <a:t>	</a:t>
            </a:r>
            <a:br>
              <a:rPr lang="tr-TR" altLang="tr-TR" sz="3600" b="1" dirty="0">
                <a:solidFill>
                  <a:schemeClr val="accent4"/>
                </a:solidFill>
                <a:cs typeface="Times New Roman" panose="02020603050405020304" pitchFamily="18" charset="0"/>
              </a:rPr>
            </a:br>
            <a:r>
              <a:rPr lang="tr-TR" altLang="tr-TR" sz="4900" b="1" dirty="0">
                <a:latin typeface="Times New Roman" panose="02020603050405020304" pitchFamily="18" charset="0"/>
                <a:cs typeface="Times New Roman" panose="02020603050405020304" pitchFamily="18" charset="0"/>
              </a:rPr>
              <a:t> </a:t>
            </a:r>
            <a:br>
              <a:rPr lang="tr-TR" altLang="tr-TR" sz="4900" b="1" dirty="0">
                <a:latin typeface="Times New Roman" panose="02020603050405020304" pitchFamily="18" charset="0"/>
                <a:cs typeface="Times New Roman" panose="02020603050405020304" pitchFamily="18" charset="0"/>
              </a:rPr>
            </a:br>
            <a:endParaRPr lang="tr-TR" dirty="0"/>
          </a:p>
        </p:txBody>
      </p:sp>
      <p:sp>
        <p:nvSpPr>
          <p:cNvPr id="3" name="İçerik Yer Tutucusu 2"/>
          <p:cNvSpPr>
            <a:spLocks noGrp="1"/>
          </p:cNvSpPr>
          <p:nvPr>
            <p:ph idx="1"/>
          </p:nvPr>
        </p:nvSpPr>
        <p:spPr>
          <a:xfrm>
            <a:off x="1295400" y="2964872"/>
            <a:ext cx="6283035" cy="2910995"/>
          </a:xfrm>
        </p:spPr>
        <p:txBody>
          <a:bodyPr/>
          <a:lstStyle/>
          <a:p>
            <a:r>
              <a:rPr lang="tr-TR" altLang="tr-TR" dirty="0">
                <a:latin typeface="Calibri" panose="020F0502020204030204" pitchFamily="34" charset="0"/>
                <a:cs typeface="Times New Roman" panose="02020603050405020304" pitchFamily="18" charset="0"/>
              </a:rPr>
              <a:t>Cinsel ilişki ve tatmin edici diğer </a:t>
            </a:r>
            <a:r>
              <a:rPr lang="tr-TR" altLang="tr-TR" dirty="0" smtClean="0">
                <a:latin typeface="Calibri" panose="020F0502020204030204" pitchFamily="34" charset="0"/>
                <a:cs typeface="Times New Roman" panose="02020603050405020304" pitchFamily="18" charset="0"/>
              </a:rPr>
              <a:t>eylemler.</a:t>
            </a:r>
            <a:endParaRPr lang="tr-TR" altLang="tr-TR" dirty="0">
              <a:latin typeface="Calibri" panose="020F0502020204030204" pitchFamily="34" charset="0"/>
              <a:cs typeface="Times New Roman" panose="02020603050405020304" pitchFamily="18" charset="0"/>
            </a:endParaRPr>
          </a:p>
          <a:p>
            <a:endParaRPr lang="tr-TR" dirty="0"/>
          </a:p>
        </p:txBody>
      </p:sp>
      <p:pic>
        <p:nvPicPr>
          <p:cNvPr id="4" name="Picture 3" descr="C:\Users\Osman\Desktop\fft99_mf557295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8436" y="2681617"/>
            <a:ext cx="3779930" cy="35098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11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1039091"/>
            <a:ext cx="9192489" cy="1246908"/>
          </a:xfrm>
        </p:spPr>
        <p:txBody>
          <a:bodyPr>
            <a:normAutofit fontScale="90000"/>
          </a:bodyPr>
          <a:lstStyle/>
          <a:p>
            <a:pPr marL="342900" indent="-342900"/>
            <a:r>
              <a:rPr lang="tr-TR" altLang="tr-TR" sz="2800" b="1" dirty="0">
                <a:solidFill>
                  <a:srgbClr val="FF0000"/>
                </a:solidFill>
                <a:cs typeface="Times New Roman" panose="02020603050405020304" pitchFamily="18" charset="0"/>
              </a:rPr>
              <a:t/>
            </a:r>
            <a:br>
              <a:rPr lang="tr-TR" altLang="tr-TR" sz="2800" b="1" dirty="0">
                <a:solidFill>
                  <a:srgbClr val="FF0000"/>
                </a:solidFill>
                <a:cs typeface="Times New Roman" panose="02020603050405020304" pitchFamily="18" charset="0"/>
              </a:rPr>
            </a:br>
            <a:r>
              <a:rPr lang="tr-TR" altLang="tr-TR" sz="4000" b="1" dirty="0" smtClean="0">
                <a:solidFill>
                  <a:srgbClr val="00B0F0"/>
                </a:solidFill>
                <a:cs typeface="Times New Roman" panose="02020603050405020304" pitchFamily="18" charset="0"/>
              </a:rPr>
              <a:t>4. Cinsel Sömürü</a:t>
            </a:r>
            <a:r>
              <a:rPr lang="tr-TR" altLang="tr-TR" sz="4000" b="1" dirty="0">
                <a:cs typeface="Times New Roman" panose="02020603050405020304" pitchFamily="18" charset="0"/>
              </a:rPr>
              <a:t/>
            </a:r>
            <a:br>
              <a:rPr lang="tr-TR" altLang="tr-TR" sz="4000" b="1" dirty="0">
                <a:cs typeface="Times New Roman" panose="02020603050405020304" pitchFamily="18" charset="0"/>
              </a:rPr>
            </a:br>
            <a:endParaRPr lang="tr-TR" sz="3100" dirty="0"/>
          </a:p>
        </p:txBody>
      </p:sp>
      <p:sp>
        <p:nvSpPr>
          <p:cNvPr id="3" name="İçerik Yer Tutucusu 2"/>
          <p:cNvSpPr>
            <a:spLocks noGrp="1"/>
          </p:cNvSpPr>
          <p:nvPr>
            <p:ph idx="1"/>
          </p:nvPr>
        </p:nvSpPr>
        <p:spPr>
          <a:xfrm>
            <a:off x="1295400" y="2556932"/>
            <a:ext cx="6837217" cy="3318936"/>
          </a:xfrm>
        </p:spPr>
        <p:txBody>
          <a:bodyPr/>
          <a:lstStyle/>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Çocuğa veya üçüncü kişilere para ve benzeri şeylerin verilmesi karşılığında çocuğun yetişkin tarafından cinsel olarak kullanılmasıdır. </a:t>
            </a: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(Fuhuş, pornografi, cinsel sömürü amaçlı kullanma, çocuk seksi turizmi, erken evlendirme,….)</a:t>
            </a:r>
          </a:p>
          <a:p>
            <a:endParaRPr lang="tr-TR" dirty="0"/>
          </a:p>
        </p:txBody>
      </p:sp>
      <p:pic>
        <p:nvPicPr>
          <p:cNvPr id="4" name="Picture 2" descr="C:\Users\Osman\Desktop\16c_c3d0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4754"/>
          <a:stretch/>
        </p:blipFill>
        <p:spPr bwMode="auto">
          <a:xfrm>
            <a:off x="9060279" y="2632224"/>
            <a:ext cx="2051070" cy="3499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431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981200" y="2272145"/>
            <a:ext cx="8229600" cy="3244418"/>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Cinsel istimara uğrayanların </a:t>
            </a:r>
          </a:p>
          <a:p>
            <a:pPr algn="ctr">
              <a:lnSpc>
                <a:spcPct val="150000"/>
              </a:lnSpc>
              <a:defRPr/>
            </a:pPr>
            <a:r>
              <a:rPr lang="tr-TR" sz="4000" dirty="0">
                <a:solidFill>
                  <a:srgbClr val="FF0000"/>
                </a:solidFill>
                <a:effectLst>
                  <a:outerShdw blurRad="38100" dist="38100" dir="2700000" algn="tl">
                    <a:srgbClr val="C0C0C0"/>
                  </a:outerShdw>
                </a:effectLst>
                <a:latin typeface="Calibri" panose="020F0502020204030204" pitchFamily="34" charset="0"/>
              </a:rPr>
              <a:t>%71’i kız, </a:t>
            </a:r>
          </a:p>
          <a:p>
            <a:pPr algn="ctr">
              <a:lnSpc>
                <a:spcPct val="150000"/>
              </a:lnSpc>
              <a:defRPr/>
            </a:pPr>
            <a:r>
              <a:rPr lang="tr-TR" sz="4000" dirty="0">
                <a:solidFill>
                  <a:srgbClr val="FF0000"/>
                </a:solidFill>
                <a:effectLst>
                  <a:outerShdw blurRad="38100" dist="38100" dir="2700000" algn="tl">
                    <a:srgbClr val="C0C0C0"/>
                  </a:outerShdw>
                </a:effectLst>
                <a:latin typeface="Calibri" panose="020F0502020204030204" pitchFamily="34" charset="0"/>
              </a:rPr>
              <a:t>%29’u erkek </a:t>
            </a:r>
          </a:p>
          <a:p>
            <a:pPr algn="ctr">
              <a:lnSpc>
                <a:spcPct val="150000"/>
              </a:lnSpc>
              <a:defRPr/>
            </a:pPr>
            <a:r>
              <a:rPr lang="tr-TR" sz="4000" dirty="0" smtClean="0">
                <a:solidFill>
                  <a:srgbClr val="FF0000"/>
                </a:solidFill>
                <a:effectLst>
                  <a:outerShdw blurRad="38100" dist="38100" dir="2700000" algn="tl">
                    <a:srgbClr val="C0C0C0"/>
                  </a:outerShdw>
                </a:effectLst>
                <a:latin typeface="Calibri" panose="020F0502020204030204" pitchFamily="34" charset="0"/>
              </a:rPr>
              <a:t>çocuklardır</a:t>
            </a:r>
            <a:r>
              <a:rPr lang="tr-TR" sz="4000" dirty="0">
                <a:solidFill>
                  <a:srgbClr val="FF0000"/>
                </a:solidFill>
                <a:effectLst>
                  <a:outerShdw blurRad="38100" dist="38100" dir="2700000" algn="tl">
                    <a:srgbClr val="C0C0C0"/>
                  </a:outerShdw>
                </a:effectLst>
                <a:latin typeface="Calibri" panose="020F0502020204030204" pitchFamily="34" charset="0"/>
              </a:rPr>
              <a:t>.</a:t>
            </a:r>
          </a:p>
        </p:txBody>
      </p:sp>
      <p:sp>
        <p:nvSpPr>
          <p:cNvPr id="47108" name="Rectangle 4"/>
          <p:cNvSpPr>
            <a:spLocks noChangeArrowheads="1"/>
          </p:cNvSpPr>
          <p:nvPr/>
        </p:nvSpPr>
        <p:spPr bwMode="auto">
          <a:xfrm>
            <a:off x="3071813" y="1057708"/>
            <a:ext cx="6851650" cy="762000"/>
          </a:xfrm>
          <a:prstGeom prst="rect">
            <a:avLst/>
          </a:prstGeom>
          <a:noFill/>
          <a:ln>
            <a:noFill/>
          </a:ln>
          <a:effectLst/>
          <a:extLst/>
        </p:spPr>
        <p:txBody>
          <a:bodyPr wrap="none">
            <a:spAutoFit/>
          </a:bodyPr>
          <a:lstStyle/>
          <a:p>
            <a:pPr>
              <a:defRPr/>
            </a:pPr>
            <a:r>
              <a:rPr lang="tr-TR" sz="4400" dirty="0">
                <a:effectLst>
                  <a:outerShdw blurRad="38100" dist="38100" dir="2700000" algn="tl">
                    <a:srgbClr val="C0C0C0"/>
                  </a:outerShdw>
                </a:effectLst>
                <a:latin typeface="Calibri" pitchFamily="34" charset="0"/>
              </a:rPr>
              <a:t>Kimler cinsel istismara uğrar?</a:t>
            </a:r>
          </a:p>
        </p:txBody>
      </p:sp>
      <p:sp>
        <p:nvSpPr>
          <p:cNvPr id="2" name="Altbilgi Yer Tutucusu 1"/>
          <p:cNvSpPr>
            <a:spLocks noGrp="1"/>
          </p:cNvSpPr>
          <p:nvPr>
            <p:ph type="ftr" sz="quarter" idx="11"/>
          </p:nvPr>
        </p:nvSpPr>
        <p:spPr/>
        <p:txBody>
          <a:bodyPr/>
          <a:lstStyle/>
          <a:p>
            <a:pPr>
              <a:defRPr/>
            </a:pPr>
            <a:endParaRPr lang="tr-TR" dirty="0"/>
          </a:p>
        </p:txBody>
      </p:sp>
    </p:spTree>
    <p:extLst>
      <p:ext uri="{BB962C8B-B14F-4D97-AF65-F5344CB8AC3E}">
        <p14:creationId xmlns:p14="http://schemas.microsoft.com/office/powerpoint/2010/main" val="13043438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579420" y="899969"/>
            <a:ext cx="9350518" cy="1143000"/>
          </a:xfrm>
        </p:spPr>
        <p:txBody>
          <a:bodyPr>
            <a:normAutofit fontScale="90000"/>
          </a:bodyPr>
          <a:lstStyle/>
          <a:p>
            <a:r>
              <a:rPr lang="tr-TR" altLang="tr-TR" sz="3600" b="1" dirty="0"/>
              <a:t>CİNSEL İSTİSMARA MARUZ KALAN ÇOCUKLARIN YAŞA GÖRE DAĞILIMLARI İNCELENDİĞİNDE;</a:t>
            </a:r>
          </a:p>
        </p:txBody>
      </p:sp>
      <p:sp>
        <p:nvSpPr>
          <p:cNvPr id="4" name="1 Başlık"/>
          <p:cNvSpPr txBox="1">
            <a:spLocks/>
          </p:cNvSpPr>
          <p:nvPr/>
        </p:nvSpPr>
        <p:spPr>
          <a:xfrm>
            <a:off x="595744" y="2423103"/>
            <a:ext cx="10986655" cy="410527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%30’unun 2-5</a:t>
            </a:r>
          </a:p>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%40’ının 6-10</a:t>
            </a:r>
          </a:p>
          <a:p>
            <a:pPr algn="ctr">
              <a:defRPr/>
            </a:pPr>
            <a:r>
              <a:rPr lang="tr-TR" sz="4000" dirty="0">
                <a:solidFill>
                  <a:srgbClr val="FF0000"/>
                </a:solidFill>
                <a:effectLst>
                  <a:outerShdw blurRad="38100" dist="38100" dir="2700000" algn="tl">
                    <a:srgbClr val="C0C0C0"/>
                  </a:outerShdw>
                </a:effectLst>
                <a:latin typeface="Calibri" panose="020F0502020204030204" pitchFamily="34" charset="0"/>
              </a:rPr>
              <a:t>%30’unun 11-17</a:t>
            </a:r>
          </a:p>
          <a:p>
            <a:pPr algn="ctr">
              <a:defRPr/>
            </a:pPr>
            <a:r>
              <a:rPr lang="tr-TR" sz="3200" dirty="0">
                <a:effectLst>
                  <a:outerShdw blurRad="38100" dist="38100" dir="2700000" algn="tl">
                    <a:srgbClr val="C0C0C0"/>
                  </a:outerShdw>
                </a:effectLst>
                <a:latin typeface="Calibri" panose="020F0502020204030204" pitchFamily="34" charset="0"/>
              </a:rPr>
              <a:t>Yaş grubunda olduğunu görüyoruz</a:t>
            </a:r>
            <a:r>
              <a:rPr lang="tr-TR" sz="3200" dirty="0" smtClean="0">
                <a:effectLst>
                  <a:outerShdw blurRad="38100" dist="38100" dir="2700000" algn="tl">
                    <a:srgbClr val="C0C0C0"/>
                  </a:outerShdw>
                </a:effectLst>
                <a:latin typeface="Calibri" panose="020F0502020204030204" pitchFamily="34" charset="0"/>
              </a:rPr>
              <a:t>.</a:t>
            </a:r>
          </a:p>
          <a:p>
            <a:pPr algn="ctr">
              <a:defRPr/>
            </a:pPr>
            <a:endParaRPr lang="tr-TR" dirty="0">
              <a:effectLst>
                <a:outerShdw blurRad="38100" dist="38100" dir="2700000" algn="tl">
                  <a:srgbClr val="C0C0C0"/>
                </a:outerShdw>
              </a:effectLst>
              <a:latin typeface="Calibri" panose="020F0502020204030204" pitchFamily="34" charset="0"/>
            </a:endParaRPr>
          </a:p>
          <a:p>
            <a:pPr algn="ctr">
              <a:defRPr/>
            </a:pPr>
            <a:r>
              <a:rPr lang="tr-TR" sz="3200" dirty="0">
                <a:effectLst>
                  <a:outerShdw blurRad="38100" dist="38100" dir="2700000" algn="tl">
                    <a:srgbClr val="C0C0C0"/>
                  </a:outerShdw>
                </a:effectLst>
                <a:latin typeface="Calibri" panose="020F0502020204030204" pitchFamily="34" charset="0"/>
              </a:rPr>
              <a:t>Bir başka deyişle</a:t>
            </a:r>
            <a:r>
              <a:rPr lang="tr-TR" sz="3200" dirty="0">
                <a:solidFill>
                  <a:srgbClr val="FF0000"/>
                </a:solidFill>
                <a:effectLst>
                  <a:outerShdw blurRad="38100" dist="38100" dir="2700000" algn="tl">
                    <a:srgbClr val="C0C0C0"/>
                  </a:outerShdw>
                </a:effectLst>
                <a:latin typeface="Calibri" panose="020F0502020204030204" pitchFamily="34" charset="0"/>
              </a:rPr>
              <a:t> </a:t>
            </a:r>
            <a:r>
              <a:rPr lang="tr-TR" sz="3600" dirty="0">
                <a:solidFill>
                  <a:srgbClr val="FF0000"/>
                </a:solidFill>
                <a:effectLst>
                  <a:outerShdw blurRad="38100" dist="38100" dir="2700000" algn="tl">
                    <a:srgbClr val="C0C0C0"/>
                  </a:outerShdw>
                </a:effectLst>
                <a:latin typeface="Calibri" panose="020F0502020204030204" pitchFamily="34" charset="0"/>
              </a:rPr>
              <a:t>kurbanların %70’ini küçük yaş grubu</a:t>
            </a:r>
            <a:r>
              <a:rPr lang="tr-TR" sz="3200" dirty="0">
                <a:solidFill>
                  <a:srgbClr val="FF0000"/>
                </a:solidFill>
                <a:effectLst>
                  <a:outerShdw blurRad="38100" dist="38100" dir="2700000" algn="tl">
                    <a:srgbClr val="C0C0C0"/>
                  </a:outerShdw>
                </a:effectLst>
                <a:latin typeface="Calibri" panose="020F0502020204030204" pitchFamily="34" charset="0"/>
              </a:rPr>
              <a:t> </a:t>
            </a:r>
            <a:r>
              <a:rPr lang="tr-TR" sz="3200" dirty="0">
                <a:effectLst>
                  <a:outerShdw blurRad="38100" dist="38100" dir="2700000" algn="tl">
                    <a:srgbClr val="C0C0C0"/>
                  </a:outerShdw>
                </a:effectLst>
                <a:latin typeface="Calibri" panose="020F0502020204030204" pitchFamily="34" charset="0"/>
              </a:rPr>
              <a:t>oluşturmaktadır.</a:t>
            </a:r>
          </a:p>
        </p:txBody>
      </p:sp>
    </p:spTree>
    <p:extLst>
      <p:ext uri="{BB962C8B-B14F-4D97-AF65-F5344CB8AC3E}">
        <p14:creationId xmlns:p14="http://schemas.microsoft.com/office/powerpoint/2010/main" val="1830390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CİNSEL İSTİSMARCI KİM OLABİLİR?</a:t>
            </a:r>
            <a:endParaRPr lang="tr-TR" dirty="0"/>
          </a:p>
        </p:txBody>
      </p:sp>
      <p:sp>
        <p:nvSpPr>
          <p:cNvPr id="3" name="İçerik Yer Tutucusu 2"/>
          <p:cNvSpPr>
            <a:spLocks noGrp="1"/>
          </p:cNvSpPr>
          <p:nvPr>
            <p:ph idx="1"/>
          </p:nvPr>
        </p:nvSpPr>
        <p:spPr>
          <a:xfrm>
            <a:off x="1295400" y="2556932"/>
            <a:ext cx="7031181" cy="3318936"/>
          </a:xfrm>
        </p:spPr>
        <p:txBody>
          <a:bodyPr>
            <a:normAutofit fontScale="92500" lnSpcReduction="10000"/>
          </a:bodyPr>
          <a:lstStyle/>
          <a:p>
            <a:r>
              <a:rPr lang="tr-TR" altLang="tr-TR" dirty="0">
                <a:latin typeface="Calibri" panose="020F0502020204030204" pitchFamily="34" charset="0"/>
              </a:rPr>
              <a:t>Yetişkin bir erkek, </a:t>
            </a:r>
          </a:p>
          <a:p>
            <a:r>
              <a:rPr lang="tr-TR" altLang="tr-TR" dirty="0">
                <a:latin typeface="Calibri" panose="020F0502020204030204" pitchFamily="34" charset="0"/>
              </a:rPr>
              <a:t>Yetişkin bir kadın </a:t>
            </a:r>
          </a:p>
          <a:p>
            <a:r>
              <a:rPr lang="tr-TR" altLang="tr-TR" dirty="0">
                <a:latin typeface="Calibri" panose="020F0502020204030204" pitchFamily="34" charset="0"/>
              </a:rPr>
              <a:t>Yaşıtı</a:t>
            </a:r>
          </a:p>
          <a:p>
            <a:r>
              <a:rPr lang="tr-TR" altLang="tr-TR" dirty="0">
                <a:latin typeface="Calibri" panose="020F0502020204030204" pitchFamily="34" charset="0"/>
              </a:rPr>
              <a:t>Yaş olarak kendinden büyük çocuk</a:t>
            </a:r>
          </a:p>
          <a:p>
            <a:r>
              <a:rPr lang="tr-TR" altLang="tr-TR" dirty="0">
                <a:latin typeface="Calibri" panose="020F0502020204030204" pitchFamily="34" charset="0"/>
              </a:rPr>
              <a:t>Aileden biri de olabilir</a:t>
            </a:r>
            <a:r>
              <a:rPr lang="tr-TR" altLang="tr-TR" dirty="0" smtClean="0">
                <a:latin typeface="Calibri" panose="020F0502020204030204" pitchFamily="34" charset="0"/>
              </a:rPr>
              <a:t>.</a:t>
            </a:r>
          </a:p>
          <a:p>
            <a:pPr algn="just">
              <a:buFont typeface="Arial" panose="020B0604020202020204" pitchFamily="34" charset="0"/>
              <a:buChar char="•"/>
            </a:pPr>
            <a:r>
              <a:rPr lang="en-AU" altLang="tr-TR" dirty="0">
                <a:latin typeface="Calibri" panose="020F0502020204030204" pitchFamily="34" charset="0"/>
                <a:cs typeface="Times New Roman" panose="02020603050405020304" pitchFamily="18" charset="0"/>
              </a:rPr>
              <a:t>Özgüveni </a:t>
            </a:r>
            <a:r>
              <a:rPr lang="en-AU" altLang="tr-TR" dirty="0" err="1">
                <a:latin typeface="Calibri" panose="020F0502020204030204" pitchFamily="34" charset="0"/>
                <a:cs typeface="Times New Roman" panose="02020603050405020304" pitchFamily="18" charset="0"/>
              </a:rPr>
              <a:t>düşük</a:t>
            </a:r>
            <a:r>
              <a:rPr lang="tr-TR" altLang="tr-TR" dirty="0">
                <a:latin typeface="Calibri" panose="020F0502020204030204" pitchFamily="34" charset="0"/>
                <a:cs typeface="Times New Roman" panose="02020603050405020304" pitchFamily="18" charset="0"/>
              </a:rPr>
              <a:t> </a:t>
            </a:r>
            <a:r>
              <a:rPr lang="tr-TR" altLang="tr-TR" dirty="0" smtClean="0">
                <a:latin typeface="Calibri" panose="020F0502020204030204" pitchFamily="34" charset="0"/>
                <a:cs typeface="Times New Roman" panose="02020603050405020304" pitchFamily="18" charset="0"/>
              </a:rPr>
              <a:t>kişiler</a:t>
            </a:r>
            <a:endParaRPr lang="tr-TR" altLang="tr-TR" dirty="0">
              <a:latin typeface="Calibri" panose="020F0502020204030204" pitchFamily="34" charset="0"/>
              <a:cs typeface="Times New Roman" panose="02020603050405020304" pitchFamily="18" charset="0"/>
            </a:endParaRPr>
          </a:p>
          <a:p>
            <a:pPr algn="just">
              <a:buFont typeface="Arial" panose="020B0604020202020204" pitchFamily="34" charset="0"/>
              <a:buChar char="•"/>
            </a:pPr>
            <a:r>
              <a:rPr lang="en-AU" altLang="tr-TR" dirty="0" err="1">
                <a:latin typeface="Calibri" panose="020F0502020204030204" pitchFamily="34" charset="0"/>
                <a:cs typeface="Times New Roman" panose="02020603050405020304" pitchFamily="18" charset="0"/>
              </a:rPr>
              <a:t>Psikiyatrik</a:t>
            </a:r>
            <a:r>
              <a:rPr lang="en-AU" altLang="tr-TR" dirty="0">
                <a:latin typeface="Calibri" panose="020F0502020204030204" pitchFamily="34" charset="0"/>
                <a:cs typeface="Times New Roman" panose="02020603050405020304" pitchFamily="18" charset="0"/>
              </a:rPr>
              <a:t> </a:t>
            </a:r>
            <a:r>
              <a:rPr lang="en-AU" altLang="tr-TR" dirty="0" err="1">
                <a:latin typeface="Calibri" panose="020F0502020204030204" pitchFamily="34" charset="0"/>
                <a:cs typeface="Times New Roman" panose="02020603050405020304" pitchFamily="18" charset="0"/>
              </a:rPr>
              <a:t>sorun</a:t>
            </a:r>
            <a:r>
              <a:rPr lang="tr-TR" altLang="tr-TR" dirty="0" err="1">
                <a:latin typeface="Calibri" panose="020F0502020204030204" pitchFamily="34" charset="0"/>
                <a:cs typeface="Times New Roman" panose="02020603050405020304" pitchFamily="18" charset="0"/>
              </a:rPr>
              <a:t>lu</a:t>
            </a:r>
            <a:r>
              <a:rPr lang="tr-TR" altLang="tr-TR" dirty="0">
                <a:latin typeface="Calibri" panose="020F0502020204030204" pitchFamily="34" charset="0"/>
                <a:cs typeface="Times New Roman" panose="02020603050405020304" pitchFamily="18" charset="0"/>
              </a:rPr>
              <a:t> kişiler</a:t>
            </a:r>
          </a:p>
          <a:p>
            <a:endParaRPr lang="tr-TR" altLang="tr-TR" dirty="0" smtClean="0"/>
          </a:p>
          <a:p>
            <a:endParaRPr lang="tr-TR" altLang="tr-TR" dirty="0" smtClean="0"/>
          </a:p>
          <a:p>
            <a:endParaRPr lang="tr-TR" altLang="tr-TR" dirty="0"/>
          </a:p>
          <a:p>
            <a:endParaRPr lang="tr-TR" dirty="0"/>
          </a:p>
        </p:txBody>
      </p:sp>
    </p:spTree>
    <p:extLst>
      <p:ext uri="{BB962C8B-B14F-4D97-AF65-F5344CB8AC3E}">
        <p14:creationId xmlns:p14="http://schemas.microsoft.com/office/powerpoint/2010/main" val="3066394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noGrp="1"/>
          </p:cNvSpPr>
          <p:nvPr>
            <p:ph idx="4294967295"/>
          </p:nvPr>
        </p:nvSpPr>
        <p:spPr>
          <a:xfrm>
            <a:off x="858982" y="831273"/>
            <a:ext cx="10487891" cy="5195166"/>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lnSpc>
                <a:spcPct val="120000"/>
              </a:lnSpc>
              <a:spcBef>
                <a:spcPts val="1200"/>
              </a:spcBef>
              <a:spcAft>
                <a:spcPts val="0"/>
              </a:spcAft>
              <a:buFont typeface="Arial" panose="020B0604020202020204" pitchFamily="34" charset="0"/>
              <a:buChar char="•"/>
            </a:pPr>
            <a:r>
              <a:rPr lang="en-AU" altLang="tr-TR" sz="9600" dirty="0" err="1" smtClean="0">
                <a:latin typeface="Calibri" panose="020F0502020204030204" pitchFamily="34" charset="0"/>
                <a:cs typeface="Times New Roman" panose="02020603050405020304" pitchFamily="18" charset="0"/>
              </a:rPr>
              <a:t>Sanılanın</a:t>
            </a:r>
            <a:r>
              <a:rPr lang="en-AU" altLang="tr-TR" sz="9600" dirty="0" smtClean="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aksine</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serseri</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görünümlü</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pis</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biri</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değildir</a:t>
            </a:r>
            <a:r>
              <a:rPr lang="tr-TR" altLang="tr-TR" sz="9600" dirty="0" err="1" smtClean="0">
                <a:latin typeface="Calibri" panose="020F0502020204030204" pitchFamily="34" charset="0"/>
                <a:cs typeface="Times New Roman" panose="02020603050405020304" pitchFamily="18" charset="0"/>
              </a:rPr>
              <a:t>ler</a:t>
            </a:r>
            <a:r>
              <a:rPr lang="tr-TR" altLang="tr-TR" sz="9600" dirty="0" smtClean="0">
                <a:latin typeface="Calibri" panose="020F0502020204030204" pitchFamily="34" charset="0"/>
                <a:cs typeface="Times New Roman" panose="02020603050405020304" pitchFamily="18" charset="0"/>
              </a:rPr>
              <a:t>.</a:t>
            </a:r>
            <a:endParaRPr lang="en-AU" altLang="tr-TR" sz="9600" dirty="0">
              <a:latin typeface="Calibri" panose="020F0502020204030204" pitchFamily="34" charset="0"/>
              <a:cs typeface="Times New Roman" panose="02020603050405020304" pitchFamily="18" charset="0"/>
            </a:endParaRPr>
          </a:p>
          <a:p>
            <a:pPr algn="just">
              <a:lnSpc>
                <a:spcPct val="120000"/>
              </a:lnSpc>
              <a:spcBef>
                <a:spcPts val="1200"/>
              </a:spcBef>
              <a:spcAft>
                <a:spcPts val="0"/>
              </a:spcAft>
              <a:buFont typeface="Arial" panose="020B0604020202020204" pitchFamily="34" charset="0"/>
              <a:buChar char="•"/>
            </a:pPr>
            <a:r>
              <a:rPr lang="en-AU" altLang="tr-TR" sz="9600" dirty="0" err="1">
                <a:latin typeface="Calibri" panose="020F0502020204030204" pitchFamily="34" charset="0"/>
                <a:cs typeface="Times New Roman" panose="02020603050405020304" pitchFamily="18" charset="0"/>
              </a:rPr>
              <a:t>Çocukların</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güvenini</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kazanabilen</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onlarla</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yakın</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ilişki</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kurabilen</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düzgün</a:t>
            </a:r>
            <a:r>
              <a:rPr lang="en-AU" altLang="tr-TR" sz="9600" dirty="0">
                <a:latin typeface="Calibri" panose="020F0502020204030204" pitchFamily="34" charset="0"/>
                <a:cs typeface="Times New Roman" panose="02020603050405020304" pitchFamily="18" charset="0"/>
              </a:rPr>
              <a:t> </a:t>
            </a:r>
            <a:r>
              <a:rPr lang="en-AU" altLang="tr-TR" sz="9600" dirty="0" err="1">
                <a:latin typeface="Calibri" panose="020F0502020204030204" pitchFamily="34" charset="0"/>
                <a:cs typeface="Times New Roman" panose="02020603050405020304" pitchFamily="18" charset="0"/>
              </a:rPr>
              <a:t>görünümlü</a:t>
            </a:r>
            <a:r>
              <a:rPr lang="en-AU" altLang="tr-TR" sz="9600" dirty="0">
                <a:latin typeface="Calibri" panose="020F0502020204030204" pitchFamily="34" charset="0"/>
                <a:cs typeface="Times New Roman" panose="02020603050405020304" pitchFamily="18" charset="0"/>
              </a:rPr>
              <a:t> </a:t>
            </a:r>
            <a:r>
              <a:rPr lang="en-AU" altLang="tr-TR" sz="9600" dirty="0" err="1" smtClean="0">
                <a:latin typeface="Calibri" panose="020F0502020204030204" pitchFamily="34" charset="0"/>
                <a:cs typeface="Times New Roman" panose="02020603050405020304" pitchFamily="18" charset="0"/>
              </a:rPr>
              <a:t>insanlardır</a:t>
            </a:r>
            <a:r>
              <a:rPr lang="tr-TR" altLang="tr-TR" sz="9600" dirty="0" smtClean="0">
                <a:latin typeface="Calibri" panose="020F0502020204030204" pitchFamily="34" charset="0"/>
                <a:cs typeface="Times New Roman" panose="02020603050405020304" pitchFamily="18" charset="0"/>
              </a:rPr>
              <a:t>.</a:t>
            </a:r>
            <a:endParaRPr lang="tr-TR" altLang="tr-TR" sz="9600" dirty="0">
              <a:latin typeface="Calibri" panose="020F0502020204030204" pitchFamily="34" charset="0"/>
              <a:cs typeface="Times New Roman" panose="02020603050405020304" pitchFamily="18" charset="0"/>
            </a:endParaRPr>
          </a:p>
          <a:p>
            <a:pPr algn="just">
              <a:lnSpc>
                <a:spcPct val="120000"/>
              </a:lnSpc>
              <a:spcBef>
                <a:spcPts val="1200"/>
              </a:spcBef>
              <a:spcAft>
                <a:spcPts val="0"/>
              </a:spcAft>
              <a:buFont typeface="Arial" panose="020B0604020202020204" pitchFamily="34" charset="0"/>
              <a:buChar char="•"/>
            </a:pPr>
            <a:r>
              <a:rPr lang="en-AU" altLang="tr-TR" sz="9600" dirty="0" err="1">
                <a:latin typeface="Calibri" panose="020F0502020204030204" pitchFamily="34" charset="0"/>
                <a:cs typeface="Times New Roman" panose="02020603050405020304" pitchFamily="18" charset="0"/>
              </a:rPr>
              <a:t>Olguların</a:t>
            </a:r>
            <a:r>
              <a:rPr lang="en-AU" altLang="tr-TR" sz="9600" dirty="0">
                <a:latin typeface="Calibri" panose="020F0502020204030204" pitchFamily="34" charset="0"/>
                <a:cs typeface="Times New Roman" panose="02020603050405020304" pitchFamily="18" charset="0"/>
              </a:rPr>
              <a:t> %</a:t>
            </a:r>
            <a:r>
              <a:rPr lang="en-AU" altLang="tr-TR" sz="9600" dirty="0" smtClean="0">
                <a:latin typeface="Calibri" panose="020F0502020204030204" pitchFamily="34" charset="0"/>
                <a:cs typeface="Times New Roman" panose="02020603050405020304" pitchFamily="18" charset="0"/>
              </a:rPr>
              <a:t>50</a:t>
            </a:r>
            <a:r>
              <a:rPr lang="tr-TR" altLang="tr-TR" sz="9600" dirty="0" smtClean="0">
                <a:latin typeface="Calibri" panose="020F0502020204030204" pitchFamily="34" charset="0"/>
                <a:cs typeface="Times New Roman" panose="02020603050405020304" pitchFamily="18" charset="0"/>
              </a:rPr>
              <a:t>’si </a:t>
            </a:r>
            <a:r>
              <a:rPr lang="en-AU" altLang="tr-TR" sz="9600" dirty="0" err="1" smtClean="0">
                <a:latin typeface="Calibri" panose="020F0502020204030204" pitchFamily="34" charset="0"/>
                <a:cs typeface="Times New Roman" panose="02020603050405020304" pitchFamily="18" charset="0"/>
              </a:rPr>
              <a:t>aileden</a:t>
            </a:r>
            <a:r>
              <a:rPr lang="tr-TR" altLang="tr-TR" sz="9600" dirty="0">
                <a:latin typeface="Calibri" panose="020F0502020204030204" pitchFamily="34" charset="0"/>
                <a:cs typeface="Times New Roman" panose="02020603050405020304" pitchFamily="18" charset="0"/>
              </a:rPr>
              <a:t> </a:t>
            </a:r>
            <a:r>
              <a:rPr lang="en-AU" altLang="tr-TR" sz="9600" dirty="0" err="1" smtClean="0">
                <a:latin typeface="Calibri" panose="020F0502020204030204" pitchFamily="34" charset="0"/>
                <a:cs typeface="Times New Roman" panose="02020603050405020304" pitchFamily="18" charset="0"/>
              </a:rPr>
              <a:t>birisi</a:t>
            </a:r>
            <a:r>
              <a:rPr lang="tr-TR" altLang="tr-TR" sz="9600" dirty="0" smtClean="0">
                <a:latin typeface="Calibri" panose="020F0502020204030204" pitchFamily="34" charset="0"/>
                <a:cs typeface="Times New Roman" panose="02020603050405020304" pitchFamily="18" charset="0"/>
              </a:rPr>
              <a:t>, %70’i </a:t>
            </a:r>
            <a:r>
              <a:rPr lang="tr-TR" altLang="tr-TR" sz="9600" dirty="0">
                <a:latin typeface="Calibri" panose="020F0502020204030204" pitchFamily="34" charset="0"/>
                <a:cs typeface="Times New Roman" panose="02020603050405020304" pitchFamily="18" charset="0"/>
              </a:rPr>
              <a:t>ailenin tanıdığı </a:t>
            </a:r>
            <a:r>
              <a:rPr lang="tr-TR" altLang="tr-TR" sz="9600" dirty="0" smtClean="0">
                <a:latin typeface="Calibri" panose="020F0502020204030204" pitchFamily="34" charset="0"/>
                <a:cs typeface="Times New Roman" panose="02020603050405020304" pitchFamily="18" charset="0"/>
              </a:rPr>
              <a:t>birisi, % </a:t>
            </a:r>
            <a:r>
              <a:rPr lang="tr-TR" altLang="tr-TR" sz="9600" dirty="0">
                <a:latin typeface="Calibri" panose="020F0502020204030204" pitchFamily="34" charset="0"/>
                <a:cs typeface="Times New Roman" panose="02020603050405020304" pitchFamily="18" charset="0"/>
              </a:rPr>
              <a:t>90’ı </a:t>
            </a:r>
            <a:r>
              <a:rPr lang="tr-TR" altLang="tr-TR" sz="9600" dirty="0" smtClean="0">
                <a:latin typeface="Calibri" panose="020F0502020204030204" pitchFamily="34" charset="0"/>
                <a:cs typeface="Times New Roman" panose="02020603050405020304" pitchFamily="18" charset="0"/>
              </a:rPr>
              <a:t>da çocuğun </a:t>
            </a:r>
            <a:r>
              <a:rPr lang="tr-TR" altLang="tr-TR" sz="9600" dirty="0">
                <a:latin typeface="Calibri" panose="020F0502020204030204" pitchFamily="34" charset="0"/>
                <a:cs typeface="Times New Roman" panose="02020603050405020304" pitchFamily="18" charset="0"/>
              </a:rPr>
              <a:t>tanıdığı </a:t>
            </a:r>
            <a:r>
              <a:rPr lang="tr-TR" altLang="tr-TR" sz="9600" dirty="0" smtClean="0">
                <a:latin typeface="Calibri" panose="020F0502020204030204" pitchFamily="34" charset="0"/>
                <a:cs typeface="Times New Roman" panose="02020603050405020304" pitchFamily="18" charset="0"/>
              </a:rPr>
              <a:t>birisidir.</a:t>
            </a:r>
            <a:endParaRPr lang="tr-TR" altLang="tr-TR" sz="9600" dirty="0">
              <a:latin typeface="Calibri" panose="020F0502020204030204" pitchFamily="34" charset="0"/>
              <a:cs typeface="Times New Roman" panose="02020603050405020304" pitchFamily="18" charset="0"/>
            </a:endParaRPr>
          </a:p>
          <a:p>
            <a:pPr algn="just">
              <a:lnSpc>
                <a:spcPct val="120000"/>
              </a:lnSpc>
              <a:spcBef>
                <a:spcPts val="1200"/>
              </a:spcBef>
              <a:spcAft>
                <a:spcPts val="0"/>
              </a:spcAft>
              <a:buFont typeface="Arial" panose="020B0604020202020204" pitchFamily="34" charset="0"/>
              <a:buChar char="•"/>
            </a:pPr>
            <a:r>
              <a:rPr lang="tr-TR" altLang="tr-TR" sz="9600" dirty="0">
                <a:latin typeface="Calibri" panose="020F0502020204030204" pitchFamily="34" charset="0"/>
                <a:cs typeface="Times New Roman" panose="02020603050405020304" pitchFamily="18" charset="0"/>
              </a:rPr>
              <a:t>İstismarcının geçmişinde cinsel istismar öyküsü  olma ihtimali </a:t>
            </a:r>
            <a:r>
              <a:rPr lang="tr-TR" altLang="tr-TR" sz="9600" dirty="0" smtClean="0">
                <a:latin typeface="Calibri" panose="020F0502020204030204" pitchFamily="34" charset="0"/>
                <a:cs typeface="Times New Roman" panose="02020603050405020304" pitchFamily="18" charset="0"/>
              </a:rPr>
              <a:t>yüksektir.</a:t>
            </a:r>
          </a:p>
          <a:p>
            <a:pPr marL="0" indent="0" algn="just">
              <a:lnSpc>
                <a:spcPct val="120000"/>
              </a:lnSpc>
              <a:spcBef>
                <a:spcPts val="1200"/>
              </a:spcBef>
              <a:spcAft>
                <a:spcPts val="0"/>
              </a:spcAft>
              <a:buNone/>
            </a:pPr>
            <a:endParaRPr lang="tr-TR" altLang="tr-TR" sz="9600" b="1" dirty="0" smtClean="0">
              <a:latin typeface="Calibri" panose="020F0502020204030204" pitchFamily="34" charset="0"/>
              <a:cs typeface="Times New Roman" panose="02020603050405020304" pitchFamily="18" charset="0"/>
            </a:endParaRPr>
          </a:p>
          <a:p>
            <a:pPr marL="0" indent="0" algn="ctr">
              <a:lnSpc>
                <a:spcPct val="120000"/>
              </a:lnSpc>
              <a:spcBef>
                <a:spcPts val="1200"/>
              </a:spcBef>
              <a:spcAft>
                <a:spcPts val="0"/>
              </a:spcAft>
              <a:buNone/>
            </a:pPr>
            <a:r>
              <a:rPr lang="tr-TR" altLang="tr-TR" sz="9600" b="1" dirty="0">
                <a:solidFill>
                  <a:srgbClr val="C00000"/>
                </a:solidFill>
                <a:latin typeface="Calibri" panose="020F0502020204030204" pitchFamily="34" charset="0"/>
                <a:cs typeface="Times New Roman" panose="02020603050405020304" pitchFamily="18" charset="0"/>
              </a:rPr>
              <a:t>İstismarcıların %96’sı </a:t>
            </a:r>
            <a:r>
              <a:rPr lang="tr-TR" altLang="tr-TR" sz="9600" b="1" dirty="0" smtClean="0">
                <a:solidFill>
                  <a:srgbClr val="C00000"/>
                </a:solidFill>
                <a:latin typeface="Calibri" panose="020F0502020204030204" pitchFamily="34" charset="0"/>
                <a:cs typeface="Times New Roman" panose="02020603050405020304" pitchFamily="18" charset="0"/>
              </a:rPr>
              <a:t>ERKEK,</a:t>
            </a:r>
            <a:endParaRPr lang="tr-TR" altLang="tr-TR" sz="9600" b="1" dirty="0">
              <a:solidFill>
                <a:srgbClr val="C00000"/>
              </a:solidFill>
              <a:latin typeface="Calibri" panose="020F0502020204030204" pitchFamily="34" charset="0"/>
              <a:cs typeface="Times New Roman" panose="02020603050405020304" pitchFamily="18" charset="0"/>
            </a:endParaRPr>
          </a:p>
          <a:p>
            <a:pPr marL="0" indent="0" algn="ctr">
              <a:lnSpc>
                <a:spcPct val="120000"/>
              </a:lnSpc>
              <a:spcBef>
                <a:spcPts val="1200"/>
              </a:spcBef>
              <a:spcAft>
                <a:spcPts val="0"/>
              </a:spcAft>
              <a:buNone/>
            </a:pPr>
            <a:r>
              <a:rPr lang="tr-TR" altLang="tr-TR" sz="9600" b="1" dirty="0">
                <a:solidFill>
                  <a:srgbClr val="C00000"/>
                </a:solidFill>
                <a:latin typeface="Calibri" panose="020F0502020204030204" pitchFamily="34" charset="0"/>
                <a:cs typeface="Times New Roman" panose="02020603050405020304" pitchFamily="18" charset="0"/>
              </a:rPr>
              <a:t>%63,5’ü çocuğun TANIDIĞI, </a:t>
            </a:r>
          </a:p>
          <a:p>
            <a:pPr marL="0" indent="0" algn="ctr">
              <a:lnSpc>
                <a:spcPct val="120000"/>
              </a:lnSpc>
              <a:spcBef>
                <a:spcPts val="1200"/>
              </a:spcBef>
              <a:spcAft>
                <a:spcPts val="0"/>
              </a:spcAft>
              <a:buNone/>
            </a:pPr>
            <a:r>
              <a:rPr lang="tr-TR" altLang="tr-TR" sz="9600" b="1" dirty="0">
                <a:solidFill>
                  <a:srgbClr val="C00000"/>
                </a:solidFill>
                <a:latin typeface="Calibri" panose="020F0502020204030204" pitchFamily="34" charset="0"/>
                <a:cs typeface="Times New Roman" panose="02020603050405020304" pitchFamily="18" charset="0"/>
              </a:rPr>
              <a:t>Hatta %25’nin de ENSEST dediğimiz 1. ve 2.derece akraba olduğu belirlenmiştir</a:t>
            </a:r>
            <a:r>
              <a:rPr lang="tr-TR" altLang="tr-TR" sz="8000" dirty="0">
                <a:solidFill>
                  <a:srgbClr val="C00000"/>
                </a:solidFill>
                <a:latin typeface="Calibri" panose="020F0502020204030204" pitchFamily="34" charset="0"/>
                <a:cs typeface="Times New Roman" panose="02020603050405020304" pitchFamily="18" charset="0"/>
              </a:rPr>
              <a:t>.</a:t>
            </a:r>
          </a:p>
          <a:p>
            <a:pPr algn="just">
              <a:lnSpc>
                <a:spcPct val="120000"/>
              </a:lnSpc>
              <a:buFont typeface="Arial" panose="020B0604020202020204" pitchFamily="34" charset="0"/>
              <a:buChar char="•"/>
            </a:pPr>
            <a:endParaRPr lang="en-AU" altLang="tr-TR" sz="7400" dirty="0">
              <a:latin typeface="Calibri" panose="020F0502020204030204" pitchFamily="34" charset="0"/>
              <a:cs typeface="Times New Roman" panose="02020603050405020304" pitchFamily="18" charset="0"/>
            </a:endParaRPr>
          </a:p>
          <a:p>
            <a:pPr marL="0" indent="0">
              <a:lnSpc>
                <a:spcPct val="120000"/>
              </a:lnSpc>
              <a:buNone/>
            </a:pPr>
            <a:endParaRPr lang="tr-TR" altLang="tr-TR" sz="7400" dirty="0" smtClean="0"/>
          </a:p>
          <a:p>
            <a:pPr>
              <a:lnSpc>
                <a:spcPct val="120000"/>
              </a:lnSpc>
            </a:pPr>
            <a:endParaRPr lang="tr-TR" altLang="tr-TR" sz="7400" dirty="0" smtClean="0"/>
          </a:p>
          <a:p>
            <a:pPr>
              <a:lnSpc>
                <a:spcPct val="120000"/>
              </a:lnSpc>
            </a:pPr>
            <a:endParaRPr lang="tr-TR" altLang="tr-TR" dirty="0" smtClean="0"/>
          </a:p>
          <a:p>
            <a:pPr>
              <a:lnSpc>
                <a:spcPct val="120000"/>
              </a:lnSpc>
            </a:pPr>
            <a:endParaRPr lang="tr-TR" dirty="0"/>
          </a:p>
        </p:txBody>
      </p:sp>
    </p:spTree>
    <p:extLst>
      <p:ext uri="{BB962C8B-B14F-4D97-AF65-F5344CB8AC3E}">
        <p14:creationId xmlns:p14="http://schemas.microsoft.com/office/powerpoint/2010/main" val="4216526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07474" y="869552"/>
            <a:ext cx="9601196" cy="1303867"/>
          </a:xfrm>
        </p:spPr>
        <p:txBody>
          <a:bodyPr/>
          <a:lstStyle/>
          <a:p>
            <a:pPr eaLnBrk="1" hangingPunct="1"/>
            <a:r>
              <a:rPr lang="tr-TR" altLang="tr-TR" b="1" dirty="0" smtClean="0"/>
              <a:t>Risk Etmenleri (Çocukla ilgili)</a:t>
            </a:r>
          </a:p>
        </p:txBody>
      </p:sp>
      <p:sp>
        <p:nvSpPr>
          <p:cNvPr id="40963" name="Rectangle 3"/>
          <p:cNvSpPr>
            <a:spLocks noGrp="1" noChangeArrowheads="1"/>
          </p:cNvSpPr>
          <p:nvPr>
            <p:ph type="body" idx="1"/>
          </p:nvPr>
        </p:nvSpPr>
        <p:spPr>
          <a:xfrm>
            <a:off x="1593272" y="2722641"/>
            <a:ext cx="9130146" cy="3268663"/>
          </a:xfrm>
        </p:spPr>
        <p:txBody>
          <a:bodyPr/>
          <a:lstStyle/>
          <a:p>
            <a:pPr eaLnBrk="1" hangingPunct="1"/>
            <a:r>
              <a:rPr lang="tr-TR" altLang="tr-TR" sz="2800" dirty="0" smtClean="0">
                <a:latin typeface="Calibri" panose="020F0502020204030204" pitchFamily="34" charset="0"/>
              </a:rPr>
              <a:t>Yaşının küçük olması</a:t>
            </a:r>
          </a:p>
          <a:p>
            <a:pPr eaLnBrk="1" hangingPunct="1"/>
            <a:r>
              <a:rPr lang="tr-TR" altLang="tr-TR" sz="2800" dirty="0" smtClean="0">
                <a:latin typeface="Calibri" panose="020F0502020204030204" pitchFamily="34" charset="0"/>
              </a:rPr>
              <a:t>Bazı ruhsal(zihinsel) ,fiziksel ve gelişimsel bozukluklarının olması,</a:t>
            </a:r>
          </a:p>
          <a:p>
            <a:pPr eaLnBrk="1" hangingPunct="1"/>
            <a:r>
              <a:rPr lang="tr-TR" altLang="tr-TR" sz="2800" dirty="0" smtClean="0">
                <a:latin typeface="Calibri" panose="020F0502020204030204" pitchFamily="34" charset="0"/>
              </a:rPr>
              <a:t>Süreğen tıbbi hastalığının olması</a:t>
            </a:r>
            <a:r>
              <a:rPr lang="tr-TR" altLang="tr-TR" dirty="0" smtClean="0">
                <a:latin typeface="Calibri" panose="020F0502020204030204" pitchFamily="34" charset="0"/>
              </a:rPr>
              <a:t>,</a:t>
            </a:r>
          </a:p>
        </p:txBody>
      </p:sp>
      <p:pic>
        <p:nvPicPr>
          <p:cNvPr id="40965" name="Picture 5" descr="C:\Users\user\Desktop\ci resimler\i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273" y="698835"/>
            <a:ext cx="2279516" cy="16841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a:xfrm>
            <a:off x="1295402" y="6010564"/>
            <a:ext cx="7305900" cy="279400"/>
          </a:xfrm>
        </p:spPr>
        <p:txBody>
          <a:bodyPr/>
          <a:lstStyle/>
          <a:p>
            <a:pPr>
              <a:defRPr/>
            </a:pPr>
            <a:endParaRPr lang="tr-TR" dirty="0"/>
          </a:p>
        </p:txBody>
      </p:sp>
    </p:spTree>
    <p:extLst>
      <p:ext uri="{BB962C8B-B14F-4D97-AF65-F5344CB8AC3E}">
        <p14:creationId xmlns:p14="http://schemas.microsoft.com/office/powerpoint/2010/main" val="25129558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C:\Users\user\Desktop\ci resimler\i (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193" y="2580953"/>
            <a:ext cx="2548988" cy="3549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title"/>
          </p:nvPr>
        </p:nvSpPr>
        <p:spPr>
          <a:xfrm>
            <a:off x="2812473" y="745116"/>
            <a:ext cx="6816436" cy="1143000"/>
          </a:xfrm>
        </p:spPr>
        <p:txBody>
          <a:bodyPr>
            <a:normAutofit/>
          </a:bodyPr>
          <a:lstStyle/>
          <a:p>
            <a:pPr eaLnBrk="1" hangingPunct="1"/>
            <a:r>
              <a:rPr lang="tr-TR" altLang="tr-TR" b="1" dirty="0" smtClean="0"/>
              <a:t>Risk Etmenleri (Aile ile ilgili)</a:t>
            </a:r>
          </a:p>
        </p:txBody>
      </p:sp>
      <p:sp>
        <p:nvSpPr>
          <p:cNvPr id="41989" name="Rectangle 3"/>
          <p:cNvSpPr>
            <a:spLocks noGrp="1" noChangeArrowheads="1"/>
          </p:cNvSpPr>
          <p:nvPr>
            <p:ph type="body" idx="1"/>
          </p:nvPr>
        </p:nvSpPr>
        <p:spPr>
          <a:xfrm>
            <a:off x="4073236" y="2393447"/>
            <a:ext cx="6594764" cy="3625850"/>
          </a:xfrm>
        </p:spPr>
        <p:txBody>
          <a:bodyPr/>
          <a:lstStyle/>
          <a:p>
            <a:pPr eaLnBrk="1" hangingPunct="1"/>
            <a:r>
              <a:rPr lang="tr-TR" altLang="tr-TR" dirty="0" smtClean="0">
                <a:latin typeface="Calibri" panose="020F0502020204030204" pitchFamily="34" charset="0"/>
              </a:rPr>
              <a:t>Anne babanın çocukluk döneminde istismara maruz kalması,</a:t>
            </a:r>
          </a:p>
          <a:p>
            <a:pPr eaLnBrk="1" hangingPunct="1"/>
            <a:r>
              <a:rPr lang="tr-TR" altLang="tr-TR" dirty="0" smtClean="0">
                <a:latin typeface="Calibri" panose="020F0502020204030204" pitchFamily="34" charset="0"/>
              </a:rPr>
              <a:t>Ailede alkol ya da madde bağımlısının olması,</a:t>
            </a:r>
          </a:p>
          <a:p>
            <a:pPr eaLnBrk="1" hangingPunct="1"/>
            <a:r>
              <a:rPr lang="tr-TR" altLang="tr-TR" dirty="0" smtClean="0">
                <a:latin typeface="Calibri" panose="020F0502020204030204" pitchFamily="34" charset="0"/>
              </a:rPr>
              <a:t>Annenin olmaması veya göz yumması</a:t>
            </a:r>
          </a:p>
          <a:p>
            <a:pPr eaLnBrk="1" hangingPunct="1"/>
            <a:r>
              <a:rPr lang="tr-TR" altLang="tr-TR" dirty="0" smtClean="0">
                <a:latin typeface="Calibri" panose="020F0502020204030204" pitchFamily="34" charset="0"/>
              </a:rPr>
              <a:t>Babanın olmaması veya göz yumması</a:t>
            </a:r>
          </a:p>
          <a:p>
            <a:pPr eaLnBrk="1" hangingPunct="1"/>
            <a:r>
              <a:rPr lang="tr-TR" altLang="tr-TR" dirty="0" smtClean="0">
                <a:latin typeface="Calibri" panose="020F0502020204030204" pitchFamily="34" charset="0"/>
              </a:rPr>
              <a:t>Ebeveyn olmayışı (ölmesi) </a:t>
            </a:r>
          </a:p>
          <a:p>
            <a:pPr eaLnBrk="1" hangingPunct="1"/>
            <a:r>
              <a:rPr lang="tr-TR" altLang="tr-TR" dirty="0" smtClean="0">
                <a:latin typeface="Calibri" panose="020F0502020204030204" pitchFamily="34" charset="0"/>
              </a:rPr>
              <a:t>Ebeveynlerin üvey olma durumu</a:t>
            </a:r>
          </a:p>
          <a:p>
            <a:pPr eaLnBrk="1" hangingPunct="1"/>
            <a:endParaRPr lang="tr-TR" altLang="tr-TR" dirty="0" smtClean="0"/>
          </a:p>
        </p:txBody>
      </p:sp>
    </p:spTree>
    <p:extLst>
      <p:ext uri="{BB962C8B-B14F-4D97-AF65-F5344CB8AC3E}">
        <p14:creationId xmlns:p14="http://schemas.microsoft.com/office/powerpoint/2010/main" val="2512080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dirty="0"/>
              <a:t>İhmal Ç</a:t>
            </a:r>
            <a:r>
              <a:rPr lang="tr-TR" altLang="tr-TR" b="1" dirty="0" smtClean="0"/>
              <a:t>eşitleri Nelerdir</a:t>
            </a:r>
            <a:r>
              <a:rPr lang="tr-TR" altLang="tr-TR" b="1" dirty="0"/>
              <a:t>?</a:t>
            </a:r>
            <a:endParaRPr lang="tr-TR" dirty="0"/>
          </a:p>
        </p:txBody>
      </p:sp>
      <p:graphicFrame>
        <p:nvGraphicFramePr>
          <p:cNvPr id="4" name="Diyagram 3"/>
          <p:cNvGraphicFramePr/>
          <p:nvPr>
            <p:extLst>
              <p:ext uri="{D42A27DB-BD31-4B8C-83A1-F6EECF244321}">
                <p14:modId xmlns:p14="http://schemas.microsoft.com/office/powerpoint/2010/main" val="560658274"/>
              </p:ext>
            </p:extLst>
          </p:nvPr>
        </p:nvGraphicFramePr>
        <p:xfrm>
          <a:off x="3012140" y="2556932"/>
          <a:ext cx="7147859" cy="358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102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448649" y="579438"/>
            <a:ext cx="6624637" cy="1439862"/>
          </a:xfrm>
        </p:spPr>
        <p:txBody>
          <a:bodyPr/>
          <a:lstStyle/>
          <a:p>
            <a:pPr eaLnBrk="1" hangingPunct="1"/>
            <a:r>
              <a:rPr lang="tr-TR" altLang="tr-TR" b="1" dirty="0" smtClean="0"/>
              <a:t>Risk Etmenleri (Aile ile ilgili)</a:t>
            </a:r>
          </a:p>
        </p:txBody>
      </p:sp>
      <p:sp>
        <p:nvSpPr>
          <p:cNvPr id="43011" name="Rectangle 3"/>
          <p:cNvSpPr>
            <a:spLocks noGrp="1" noChangeArrowheads="1"/>
          </p:cNvSpPr>
          <p:nvPr>
            <p:ph type="body" idx="1"/>
          </p:nvPr>
        </p:nvSpPr>
        <p:spPr>
          <a:xfrm>
            <a:off x="1967346" y="2616345"/>
            <a:ext cx="8229600" cy="3911600"/>
          </a:xfrm>
        </p:spPr>
        <p:txBody>
          <a:bodyPr/>
          <a:lstStyle/>
          <a:p>
            <a:pPr eaLnBrk="1" hangingPunct="1"/>
            <a:r>
              <a:rPr lang="tr-TR" altLang="tr-TR" dirty="0" smtClean="0">
                <a:latin typeface="Calibri" panose="020F0502020204030204" pitchFamily="34" charset="0"/>
              </a:rPr>
              <a:t>Tek odalı evde kalınması </a:t>
            </a:r>
          </a:p>
          <a:p>
            <a:pPr eaLnBrk="1" hangingPunct="1"/>
            <a:r>
              <a:rPr lang="tr-TR" altLang="tr-TR" dirty="0" smtClean="0">
                <a:latin typeface="Calibri" panose="020F0502020204030204" pitchFamily="34" charset="0"/>
              </a:rPr>
              <a:t>Aile içi çatışma,</a:t>
            </a:r>
          </a:p>
          <a:p>
            <a:pPr eaLnBrk="1" hangingPunct="1"/>
            <a:r>
              <a:rPr lang="tr-TR" altLang="tr-TR" dirty="0" smtClean="0">
                <a:latin typeface="Calibri" panose="020F0502020204030204" pitchFamily="34" charset="0"/>
              </a:rPr>
              <a:t>Ana babalık görevini yerine getirmeme,</a:t>
            </a:r>
          </a:p>
          <a:p>
            <a:pPr eaLnBrk="1" hangingPunct="1"/>
            <a:r>
              <a:rPr lang="tr-TR" altLang="tr-TR" dirty="0" smtClean="0">
                <a:latin typeface="Calibri" panose="020F0502020204030204" pitchFamily="34" charset="0"/>
              </a:rPr>
              <a:t>Ebeveyn çocuk ilişkisinde bozukluk </a:t>
            </a:r>
            <a:endParaRPr lang="tr-TR" altLang="tr-TR" dirty="0" smtClean="0">
              <a:solidFill>
                <a:srgbClr val="FF0000"/>
              </a:solidFill>
              <a:latin typeface="Calibri" panose="020F0502020204030204" pitchFamily="34" charset="0"/>
            </a:endParaRPr>
          </a:p>
          <a:p>
            <a:pPr eaLnBrk="1" hangingPunct="1"/>
            <a:r>
              <a:rPr lang="tr-TR" altLang="tr-TR" dirty="0" smtClean="0">
                <a:latin typeface="Calibri" panose="020F0502020204030204" pitchFamily="34" charset="0"/>
              </a:rPr>
              <a:t>Maddi sıkıntı</a:t>
            </a:r>
          </a:p>
          <a:p>
            <a:pPr eaLnBrk="1" hangingPunct="1"/>
            <a:endParaRPr lang="tr-TR" altLang="tr-TR" dirty="0" smtClean="0"/>
          </a:p>
        </p:txBody>
      </p:sp>
      <p:sp>
        <p:nvSpPr>
          <p:cNvPr id="2" name="Altbilgi Yer Tutucusu 1"/>
          <p:cNvSpPr>
            <a:spLocks noGrp="1"/>
          </p:cNvSpPr>
          <p:nvPr>
            <p:ph type="ftr" sz="quarter" idx="11"/>
          </p:nvPr>
        </p:nvSpPr>
        <p:spPr/>
        <p:txBody>
          <a:bodyPr/>
          <a:lstStyle/>
          <a:p>
            <a:pPr>
              <a:defRPr/>
            </a:pPr>
            <a:endParaRPr lang="tr-TR" dirty="0"/>
          </a:p>
        </p:txBody>
      </p:sp>
    </p:spTree>
    <p:extLst>
      <p:ext uri="{BB962C8B-B14F-4D97-AF65-F5344CB8AC3E}">
        <p14:creationId xmlns:p14="http://schemas.microsoft.com/office/powerpoint/2010/main" val="990636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4224338" y="446088"/>
            <a:ext cx="3816350" cy="633412"/>
          </a:xfrm>
        </p:spPr>
        <p:txBody>
          <a:bodyPr rtlCol="0">
            <a:normAutofit fontScale="90000"/>
          </a:bodyPr>
          <a:lstStyle/>
          <a:p>
            <a:pPr>
              <a:defRPr/>
            </a:pPr>
            <a:r>
              <a:rPr lang="tr-TR" sz="3200" b="1" dirty="0"/>
              <a:t/>
            </a:r>
            <a:br>
              <a:rPr lang="tr-TR" sz="3200" b="1" dirty="0"/>
            </a:br>
            <a:r>
              <a:rPr lang="tr-TR" sz="3200" b="1" dirty="0" err="1"/>
              <a:t>Ensest</a:t>
            </a:r>
            <a:endParaRPr lang="tr-TR" sz="3200" dirty="0"/>
          </a:p>
        </p:txBody>
      </p:sp>
      <p:graphicFrame>
        <p:nvGraphicFramePr>
          <p:cNvPr id="2" name="Diyagram 1"/>
          <p:cNvGraphicFramePr/>
          <p:nvPr>
            <p:extLst>
              <p:ext uri="{D42A27DB-BD31-4B8C-83A1-F6EECF244321}">
                <p14:modId xmlns:p14="http://schemas.microsoft.com/office/powerpoint/2010/main" val="3409656798"/>
              </p:ext>
            </p:extLst>
          </p:nvPr>
        </p:nvGraphicFramePr>
        <p:xfrm>
          <a:off x="1828800" y="762794"/>
          <a:ext cx="8273040" cy="5444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1771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sz="half" idx="4294967295"/>
          </p:nvPr>
        </p:nvSpPr>
        <p:spPr>
          <a:xfrm>
            <a:off x="1496291" y="1330036"/>
            <a:ext cx="9365673" cy="4918364"/>
          </a:xfrm>
          <a:noFill/>
        </p:spPr>
        <p:txBody>
          <a:bodyPr>
            <a:normAutofit fontScale="92500" lnSpcReduction="10000"/>
          </a:bodyPr>
          <a:lstStyle/>
          <a:p>
            <a:pPr marL="0" indent="0" eaLnBrk="1" hangingPunct="1">
              <a:lnSpc>
                <a:spcPct val="90000"/>
              </a:lnSpc>
              <a:buNone/>
              <a:defRPr/>
            </a:pPr>
            <a:endParaRPr lang="tr-TR" dirty="0" smtClean="0">
              <a:effectLst>
                <a:outerShdw blurRad="38100" dist="38100" dir="2700000" algn="tl">
                  <a:srgbClr val="C0C0C0"/>
                </a:outerShdw>
              </a:effectLst>
            </a:endParaRP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Annenin gece çalışmak zorunda olması nedeniyle çocuklara baba yada üvey babanın bakması</a:t>
            </a: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6-8 yaşlarında ve kız çocuğu olmak</a:t>
            </a: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Anne ve ya babanın yada her ikisinin ailesinde de daha önce </a:t>
            </a:r>
            <a:r>
              <a:rPr lang="tr-TR" dirty="0" err="1" smtClean="0">
                <a:effectLst>
                  <a:outerShdw blurRad="38100" dist="38100" dir="2700000" algn="tl">
                    <a:srgbClr val="C0C0C0"/>
                  </a:outerShdw>
                </a:effectLst>
                <a:latin typeface="Calibri" panose="020F0502020204030204" pitchFamily="34" charset="0"/>
              </a:rPr>
              <a:t>ensest</a:t>
            </a:r>
            <a:r>
              <a:rPr lang="tr-TR" dirty="0" smtClean="0">
                <a:effectLst>
                  <a:outerShdw blurRad="38100" dist="38100" dir="2700000" algn="tl">
                    <a:srgbClr val="C0C0C0"/>
                  </a:outerShdw>
                </a:effectLst>
                <a:latin typeface="Calibri" panose="020F0502020204030204" pitchFamily="34" charset="0"/>
              </a:rPr>
              <a:t> ilişkinin varlığı</a:t>
            </a:r>
          </a:p>
          <a:p>
            <a:pPr eaLnBrk="1" hangingPunct="1">
              <a:lnSpc>
                <a:spcPct val="90000"/>
              </a:lnSpc>
              <a:buFont typeface="Arial" charset="0"/>
              <a:buChar char="•"/>
              <a:defRPr/>
            </a:pPr>
            <a:r>
              <a:rPr lang="tr-TR" dirty="0" smtClean="0">
                <a:effectLst>
                  <a:outerShdw blurRad="38100" dist="38100" dir="2700000" algn="tl">
                    <a:srgbClr val="C0C0C0"/>
                  </a:outerShdw>
                </a:effectLst>
                <a:latin typeface="Calibri" panose="020F0502020204030204" pitchFamily="34" charset="0"/>
              </a:rPr>
              <a:t>Psikolojik ve cinsel sorunlar</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Annenin gece çalışmak zorunda olması nedeniyle çocuklara baba yada üvey babanın bakması</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6-8 yaşlarında ve kız çocuğu olmak</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Anne ve ya babanın yada her ikisinin ailesinde de daha önce </a:t>
            </a:r>
            <a:r>
              <a:rPr lang="tr-TR" dirty="0" err="1">
                <a:effectLst>
                  <a:outerShdw blurRad="38100" dist="38100" dir="2700000" algn="tl">
                    <a:srgbClr val="C0C0C0"/>
                  </a:outerShdw>
                </a:effectLst>
                <a:latin typeface="Calibri" panose="020F0502020204030204" pitchFamily="34" charset="0"/>
              </a:rPr>
              <a:t>ensest</a:t>
            </a:r>
            <a:r>
              <a:rPr lang="tr-TR" dirty="0">
                <a:effectLst>
                  <a:outerShdw blurRad="38100" dist="38100" dir="2700000" algn="tl">
                    <a:srgbClr val="C0C0C0"/>
                  </a:outerShdw>
                </a:effectLst>
                <a:latin typeface="Calibri" panose="020F0502020204030204" pitchFamily="34" charset="0"/>
              </a:rPr>
              <a:t> ilişkinin varlığı</a:t>
            </a:r>
          </a:p>
          <a:p>
            <a:pPr>
              <a:lnSpc>
                <a:spcPct val="90000"/>
              </a:lnSpc>
              <a:buFont typeface="Arial" charset="0"/>
              <a:buChar char="•"/>
              <a:defRPr/>
            </a:pPr>
            <a:r>
              <a:rPr lang="tr-TR" dirty="0">
                <a:effectLst>
                  <a:outerShdw blurRad="38100" dist="38100" dir="2700000" algn="tl">
                    <a:srgbClr val="C0C0C0"/>
                  </a:outerShdw>
                </a:effectLst>
                <a:latin typeface="Calibri" panose="020F0502020204030204" pitchFamily="34" charset="0"/>
              </a:rPr>
              <a:t>Psikolojik ve cinsel sorunlar</a:t>
            </a:r>
            <a:endParaRPr lang="tr-TR" sz="2000" dirty="0">
              <a:effectLst>
                <a:outerShdw blurRad="38100" dist="38100" dir="2700000" algn="tl">
                  <a:srgbClr val="C0C0C0"/>
                </a:outerShdw>
              </a:effectLst>
              <a:latin typeface="Calibri" panose="020F0502020204030204" pitchFamily="34" charset="0"/>
            </a:endParaRPr>
          </a:p>
          <a:p>
            <a:pPr eaLnBrk="1" hangingPunct="1">
              <a:lnSpc>
                <a:spcPct val="90000"/>
              </a:lnSpc>
              <a:buFont typeface="Arial" charset="0"/>
              <a:buChar char="•"/>
              <a:defRPr/>
            </a:pPr>
            <a:endParaRPr lang="tr-TR" dirty="0" smtClean="0">
              <a:effectLst>
                <a:outerShdw blurRad="38100" dist="38100" dir="2700000" algn="tl">
                  <a:srgbClr val="C0C0C0"/>
                </a:outerShdw>
              </a:effectLst>
            </a:endParaRPr>
          </a:p>
          <a:p>
            <a:pPr eaLnBrk="1" hangingPunct="1">
              <a:lnSpc>
                <a:spcPct val="90000"/>
              </a:lnSpc>
              <a:buFont typeface="Arial" charset="0"/>
              <a:buChar char="•"/>
              <a:defRPr/>
            </a:pPr>
            <a:endParaRPr lang="tr-TR" sz="2800" dirty="0">
              <a:effectLst>
                <a:outerShdw blurRad="38100" dist="38100" dir="2700000" algn="tl">
                  <a:srgbClr val="C0C0C0"/>
                </a:outerShdw>
              </a:effectLst>
            </a:endParaRPr>
          </a:p>
          <a:p>
            <a:pPr eaLnBrk="1" hangingPunct="1">
              <a:lnSpc>
                <a:spcPct val="90000"/>
              </a:lnSpc>
              <a:buFont typeface="Arial" charset="0"/>
              <a:buChar char="•"/>
              <a:defRPr/>
            </a:pPr>
            <a:endParaRPr lang="tr-TR" sz="2800" dirty="0">
              <a:effectLst>
                <a:outerShdw blurRad="38100" dist="38100" dir="2700000" algn="tl">
                  <a:srgbClr val="C0C0C0"/>
                </a:outerShdw>
              </a:effectLst>
            </a:endParaRPr>
          </a:p>
        </p:txBody>
      </p:sp>
      <p:sp>
        <p:nvSpPr>
          <p:cNvPr id="45060" name="Rectangle 2"/>
          <p:cNvSpPr>
            <a:spLocks noChangeArrowheads="1"/>
          </p:cNvSpPr>
          <p:nvPr/>
        </p:nvSpPr>
        <p:spPr bwMode="auto">
          <a:xfrm>
            <a:off x="1981200" y="5423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b="1" dirty="0">
                <a:solidFill>
                  <a:schemeClr val="accent4"/>
                </a:solidFill>
              </a:rPr>
              <a:t>ENSEST İLİŞKİ İÇİN RİSK FAKTÖRLERİ NELERDİR?</a:t>
            </a:r>
          </a:p>
        </p:txBody>
      </p:sp>
    </p:spTree>
    <p:extLst>
      <p:ext uri="{BB962C8B-B14F-4D97-AF65-F5344CB8AC3E}">
        <p14:creationId xmlns:p14="http://schemas.microsoft.com/office/powerpoint/2010/main" val="184810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4728" y="1752606"/>
            <a:ext cx="9102436" cy="1822514"/>
          </a:xfrm>
        </p:spPr>
        <p:txBody>
          <a:bodyPr>
            <a:normAutofit fontScale="90000"/>
          </a:bodyPr>
          <a:lstStyle/>
          <a:p>
            <a:r>
              <a:rPr lang="tr-TR" b="1" dirty="0">
                <a:solidFill>
                  <a:srgbClr val="C00000"/>
                </a:solidFill>
                <a:effectLst>
                  <a:outerShdw blurRad="38100" dist="38100" dir="2700000" algn="tl">
                    <a:srgbClr val="000000">
                      <a:alpha val="43137"/>
                    </a:srgbClr>
                  </a:outerShdw>
                </a:effectLst>
                <a:latin typeface="Calibri" panose="020F0502020204030204" pitchFamily="34" charset="0"/>
              </a:rPr>
              <a:t>Cinsel İstismara Maruz Kalan Çocuklarda Yaşlara Göre Görülen Belirtiler </a:t>
            </a:r>
            <a:endParaRPr lang="tr-TR"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3" name="Metin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41076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2" y="2604655"/>
            <a:ext cx="9601196" cy="3395905"/>
          </a:xfrm>
        </p:spPr>
        <p:txBody>
          <a:bodyPr>
            <a:normAutofit/>
          </a:bodyPr>
          <a:lstStyle/>
          <a:p>
            <a:pPr marL="0" indent="0" algn="ctr">
              <a:lnSpc>
                <a:spcPct val="80000"/>
              </a:lnSpc>
              <a:buNone/>
            </a:pPr>
            <a:endParaRPr lang="tr-TR" altLang="tr-TR" sz="3200" b="1" i="1" dirty="0" smtClean="0">
              <a:latin typeface="Calibri" panose="020F0502020204030204" pitchFamily="34" charset="0"/>
            </a:endParaRPr>
          </a:p>
          <a:p>
            <a:pPr marL="0" indent="0">
              <a:lnSpc>
                <a:spcPct val="80000"/>
              </a:lnSpc>
            </a:pPr>
            <a:r>
              <a:rPr lang="tr-TR" altLang="tr-TR" b="1" i="1" dirty="0" smtClean="0">
                <a:solidFill>
                  <a:schemeClr val="accent4"/>
                </a:solidFill>
                <a:latin typeface="Calibri" panose="020F0502020204030204" pitchFamily="34" charset="0"/>
              </a:rPr>
              <a:t>Davranışsal-fiziksel </a:t>
            </a:r>
            <a:r>
              <a:rPr lang="tr-TR" altLang="tr-TR" b="1" i="1" dirty="0">
                <a:solidFill>
                  <a:schemeClr val="accent4"/>
                </a:solidFill>
                <a:latin typeface="Calibri" panose="020F0502020204030204" pitchFamily="34" charset="0"/>
              </a:rPr>
              <a:t>belirtiler</a:t>
            </a:r>
            <a:r>
              <a:rPr lang="tr-TR" altLang="tr-TR" b="1" dirty="0">
                <a:latin typeface="Calibri" panose="020F0502020204030204" pitchFamily="34" charset="0"/>
              </a:rPr>
              <a:t>: </a:t>
            </a:r>
            <a:r>
              <a:rPr lang="tr-TR" altLang="tr-TR" dirty="0">
                <a:latin typeface="Calibri" panose="020F0502020204030204" pitchFamily="34" charset="0"/>
              </a:rPr>
              <a:t>Yeme ve uyku bozuklukları, yabancılardan korkma, anneye aşırı </a:t>
            </a:r>
            <a:r>
              <a:rPr lang="tr-TR" altLang="tr-TR" dirty="0" smtClean="0">
                <a:latin typeface="Calibri" panose="020F0502020204030204" pitchFamily="34" charset="0"/>
              </a:rPr>
              <a:t>düşkün olma, </a:t>
            </a:r>
            <a:r>
              <a:rPr lang="tr-TR" altLang="tr-TR" dirty="0">
                <a:latin typeface="Calibri" panose="020F0502020204030204" pitchFamily="34" charset="0"/>
              </a:rPr>
              <a:t>üzerini giyip çıkarırken sorun çıkarmaya başlama</a:t>
            </a:r>
            <a:r>
              <a:rPr lang="tr-TR" altLang="tr-TR" dirty="0" smtClean="0">
                <a:latin typeface="Calibri" panose="020F0502020204030204" pitchFamily="34" charset="0"/>
              </a:rPr>
              <a:t>.</a:t>
            </a:r>
          </a:p>
          <a:p>
            <a:pPr marL="0" indent="0">
              <a:lnSpc>
                <a:spcPct val="80000"/>
              </a:lnSpc>
            </a:pPr>
            <a:endParaRPr lang="tr-TR" altLang="tr-TR" dirty="0">
              <a:latin typeface="Calibri" panose="020F0502020204030204" pitchFamily="34" charset="0"/>
            </a:endParaRPr>
          </a:p>
          <a:p>
            <a:pPr marL="0" indent="0">
              <a:lnSpc>
                <a:spcPct val="80000"/>
              </a:lnSpc>
            </a:pPr>
            <a:r>
              <a:rPr lang="tr-TR" altLang="tr-TR" b="1" dirty="0">
                <a:solidFill>
                  <a:schemeClr val="accent4"/>
                </a:solidFill>
                <a:latin typeface="Calibri" panose="020F0502020204030204" pitchFamily="34" charset="0"/>
              </a:rPr>
              <a:t>Duygusal belirtiler: </a:t>
            </a:r>
            <a:r>
              <a:rPr lang="tr-TR" altLang="tr-TR" dirty="0">
                <a:latin typeface="Calibri" panose="020F0502020204030204" pitchFamily="34" charset="0"/>
              </a:rPr>
              <a:t>Korku, her şeye ağlama, hırçınlık, ne olup bittiği ile ilgili kafası </a:t>
            </a:r>
            <a:r>
              <a:rPr lang="tr-TR" altLang="tr-TR" dirty="0" smtClean="0">
                <a:latin typeface="Calibri" panose="020F0502020204030204" pitchFamily="34" charset="0"/>
              </a:rPr>
              <a:t>karışık olması.</a:t>
            </a:r>
            <a:endParaRPr lang="tr-TR" altLang="tr-TR" dirty="0">
              <a:latin typeface="Calibri" panose="020F0502020204030204" pitchFamily="34" charset="0"/>
            </a:endParaRPr>
          </a:p>
          <a:p>
            <a:endParaRPr lang="tr-TR" dirty="0"/>
          </a:p>
        </p:txBody>
      </p:sp>
      <p:sp>
        <p:nvSpPr>
          <p:cNvPr id="4" name="Dikdörtgen 3"/>
          <p:cNvSpPr/>
          <p:nvPr/>
        </p:nvSpPr>
        <p:spPr>
          <a:xfrm>
            <a:off x="3879272" y="1304689"/>
            <a:ext cx="3241963" cy="647550"/>
          </a:xfrm>
          <a:prstGeom prst="rect">
            <a:avLst/>
          </a:prstGeom>
        </p:spPr>
        <p:txBody>
          <a:bodyPr wrap="square">
            <a:spAutoFit/>
          </a:bodyPr>
          <a:lstStyle/>
          <a:p>
            <a:pPr algn="ctr">
              <a:lnSpc>
                <a:spcPct val="80000"/>
              </a:lnSpc>
            </a:pPr>
            <a:r>
              <a:rPr lang="tr-TR" altLang="tr-TR" sz="4400" b="1" i="1" dirty="0">
                <a:solidFill>
                  <a:schemeClr val="accent3"/>
                </a:solidFill>
                <a:latin typeface="Calibri" panose="020F0502020204030204" pitchFamily="34" charset="0"/>
              </a:rPr>
              <a:t>0-3 Yaş</a:t>
            </a:r>
          </a:p>
        </p:txBody>
      </p:sp>
      <p:pic>
        <p:nvPicPr>
          <p:cNvPr id="5" name="Picture 5" descr="C:\Users\user\Desktop\ci resimler\i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6919" y="849697"/>
            <a:ext cx="2857500" cy="1428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10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3"/>
                </a:solidFill>
              </a:rPr>
              <a:t>3-6 Yaş</a:t>
            </a:r>
            <a:endParaRPr lang="tr-TR" b="1" dirty="0">
              <a:solidFill>
                <a:schemeClr val="accent3"/>
              </a:solidFill>
            </a:endParaRPr>
          </a:p>
        </p:txBody>
      </p:sp>
      <p:sp>
        <p:nvSpPr>
          <p:cNvPr id="3" name="İçerik Yer Tutucusu 2"/>
          <p:cNvSpPr>
            <a:spLocks noGrp="1"/>
          </p:cNvSpPr>
          <p:nvPr>
            <p:ph idx="1"/>
          </p:nvPr>
        </p:nvSpPr>
        <p:spPr/>
        <p:txBody>
          <a:bodyPr/>
          <a:lstStyle/>
          <a:p>
            <a:pPr marL="0" indent="0"/>
            <a:r>
              <a:rPr lang="tr-TR" altLang="tr-TR" b="1" dirty="0">
                <a:solidFill>
                  <a:schemeClr val="accent4"/>
                </a:solidFill>
                <a:latin typeface="Calibri" panose="020F0502020204030204" pitchFamily="34" charset="0"/>
              </a:rPr>
              <a:t>Davranışsal-fiziksel belirtiler: </a:t>
            </a:r>
            <a:r>
              <a:rPr lang="tr-TR" altLang="tr-TR" dirty="0">
                <a:latin typeface="Calibri" panose="020F0502020204030204" pitchFamily="34" charset="0"/>
              </a:rPr>
              <a:t>Bebeklik dönemine geri dönüş (bebek gibi konuşma, parmak emme gibi), içe kapanma, sözel ifadede azalma, anneye daha fazla bağlı olma, tuvaletini altına yapma, yeme ve uyku bozuklukları, cinsel oyun (sık ve devamlı), mastürbasyon yapma. </a:t>
            </a:r>
            <a:endParaRPr lang="tr-TR" altLang="tr-TR" dirty="0" smtClean="0">
              <a:latin typeface="Calibri" panose="020F0502020204030204" pitchFamily="34" charset="0"/>
            </a:endParaRPr>
          </a:p>
          <a:p>
            <a:pPr marL="0" indent="0"/>
            <a:endParaRPr lang="tr-TR" altLang="tr-TR" dirty="0">
              <a:latin typeface="Calibri" panose="020F0502020204030204" pitchFamily="34" charset="0"/>
            </a:endParaRPr>
          </a:p>
          <a:p>
            <a:pPr marL="0" indent="0"/>
            <a:r>
              <a:rPr lang="tr-TR" altLang="tr-TR" b="1" dirty="0">
                <a:solidFill>
                  <a:schemeClr val="accent4"/>
                </a:solidFill>
                <a:latin typeface="Calibri" panose="020F0502020204030204" pitchFamily="34" charset="0"/>
              </a:rPr>
              <a:t>Duygusal belirtiler</a:t>
            </a:r>
            <a:r>
              <a:rPr lang="tr-TR" altLang="tr-TR" b="1" dirty="0">
                <a:latin typeface="Calibri" panose="020F0502020204030204" pitchFamily="34" charset="0"/>
              </a:rPr>
              <a:t>: N</a:t>
            </a:r>
            <a:r>
              <a:rPr lang="tr-TR" altLang="tr-TR" dirty="0">
                <a:latin typeface="Calibri" panose="020F0502020204030204" pitchFamily="34" charset="0"/>
              </a:rPr>
              <a:t>e olup bittiği ile ilgili kafası </a:t>
            </a:r>
            <a:r>
              <a:rPr lang="tr-TR" altLang="tr-TR" dirty="0" smtClean="0">
                <a:latin typeface="Calibri" panose="020F0502020204030204" pitchFamily="34" charset="0"/>
              </a:rPr>
              <a:t>karışır,</a:t>
            </a:r>
            <a:r>
              <a:rPr lang="tr-TR" altLang="tr-TR" b="1" dirty="0" smtClean="0">
                <a:latin typeface="Calibri" panose="020F0502020204030204" pitchFamily="34" charset="0"/>
              </a:rPr>
              <a:t> </a:t>
            </a:r>
            <a:r>
              <a:rPr lang="tr-TR" altLang="tr-TR" dirty="0" smtClean="0">
                <a:latin typeface="Calibri" panose="020F0502020204030204" pitchFamily="34" charset="0"/>
              </a:rPr>
              <a:t>korku</a:t>
            </a:r>
            <a:r>
              <a:rPr lang="tr-TR" altLang="tr-TR" dirty="0">
                <a:latin typeface="Calibri" panose="020F0502020204030204" pitchFamily="34" charset="0"/>
              </a:rPr>
              <a:t>, utanma, öfke, suçluluk , çaresizlik, zarara uğrama ve kirlenme </a:t>
            </a:r>
            <a:r>
              <a:rPr lang="tr-TR" altLang="tr-TR" dirty="0" smtClean="0">
                <a:latin typeface="Calibri" panose="020F0502020204030204" pitchFamily="34" charset="0"/>
              </a:rPr>
              <a:t>duygusu.</a:t>
            </a:r>
            <a:endParaRPr lang="tr-TR" altLang="tr-TR" dirty="0">
              <a:latin typeface="Calibri" panose="020F0502020204030204" pitchFamily="34" charset="0"/>
            </a:endParaRPr>
          </a:p>
          <a:p>
            <a:endParaRPr lang="tr-TR" dirty="0">
              <a:latin typeface="Calibri" panose="020F0502020204030204" pitchFamily="34" charset="0"/>
            </a:endParaRPr>
          </a:p>
        </p:txBody>
      </p:sp>
      <p:pic>
        <p:nvPicPr>
          <p:cNvPr id="5" name="Picture 5" descr="C:\Users\user\Desktop\ci resimler\i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045" y="633940"/>
            <a:ext cx="1611617" cy="1749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97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3"/>
                </a:solidFill>
              </a:rPr>
              <a:t>6-12 Yaş</a:t>
            </a:r>
            <a:endParaRPr lang="tr-TR" b="1" dirty="0">
              <a:solidFill>
                <a:schemeClr val="accent3"/>
              </a:solidFill>
            </a:endParaRPr>
          </a:p>
        </p:txBody>
      </p:sp>
      <p:sp>
        <p:nvSpPr>
          <p:cNvPr id="3" name="İçerik Yer Tutucusu 2"/>
          <p:cNvSpPr>
            <a:spLocks noGrp="1"/>
          </p:cNvSpPr>
          <p:nvPr>
            <p:ph idx="1"/>
          </p:nvPr>
        </p:nvSpPr>
        <p:spPr>
          <a:xfrm>
            <a:off x="1295401" y="2556932"/>
            <a:ext cx="8032172" cy="3318936"/>
          </a:xfrm>
        </p:spPr>
        <p:txBody>
          <a:bodyPr>
            <a:normAutofit fontScale="92500"/>
          </a:bodyPr>
          <a:lstStyle/>
          <a:p>
            <a:pPr marL="0" indent="0"/>
            <a:r>
              <a:rPr lang="tr-TR" altLang="tr-TR" b="1" dirty="0">
                <a:solidFill>
                  <a:schemeClr val="accent4"/>
                </a:solidFill>
                <a:latin typeface="Calibri" panose="020F0502020204030204" pitchFamily="34" charset="0"/>
              </a:rPr>
              <a:t>Davranışsal-fiziksel belirtiler</a:t>
            </a:r>
            <a:r>
              <a:rPr lang="tr-TR" altLang="tr-TR" b="1" dirty="0">
                <a:latin typeface="Calibri" panose="020F0502020204030204" pitchFamily="34" charset="0"/>
              </a:rPr>
              <a:t>: </a:t>
            </a:r>
            <a:r>
              <a:rPr lang="tr-TR" altLang="tr-TR" dirty="0">
                <a:latin typeface="Calibri" panose="020F0502020204030204" pitchFamily="34" charset="0"/>
              </a:rPr>
              <a:t>Sosyal içe kapanma ve tek başınalık, evden-okuldan kaçma, yeme ve uyku bozuklukları, öğrenme bozukluğu, takıntılı davranışlar ve düşünceler, kendinden küçüklere cinsel istismarda bulunma, durup dururken ağlama, hassaslaşma, karın ve baş ağrıları, huzursuzluk</a:t>
            </a:r>
            <a:r>
              <a:rPr lang="tr-TR" altLang="tr-TR" dirty="0" smtClean="0">
                <a:latin typeface="Calibri" panose="020F0502020204030204" pitchFamily="34" charset="0"/>
              </a:rPr>
              <a:t>.</a:t>
            </a:r>
          </a:p>
          <a:p>
            <a:pPr marL="0" indent="0"/>
            <a:endParaRPr lang="tr-TR" altLang="tr-TR" dirty="0">
              <a:latin typeface="Calibri" panose="020F0502020204030204" pitchFamily="34" charset="0"/>
            </a:endParaRPr>
          </a:p>
          <a:p>
            <a:pPr marL="0" indent="0"/>
            <a:r>
              <a:rPr lang="tr-TR" altLang="tr-TR" b="1" dirty="0">
                <a:solidFill>
                  <a:schemeClr val="accent4"/>
                </a:solidFill>
                <a:latin typeface="Calibri" panose="020F0502020204030204" pitchFamily="34" charset="0"/>
              </a:rPr>
              <a:t>Duygusal belirtiler</a:t>
            </a:r>
            <a:r>
              <a:rPr lang="tr-TR" altLang="tr-TR" b="1" dirty="0">
                <a:latin typeface="Calibri" panose="020F0502020204030204" pitchFamily="34" charset="0"/>
              </a:rPr>
              <a:t>: </a:t>
            </a:r>
            <a:r>
              <a:rPr lang="tr-TR" altLang="tr-TR" dirty="0">
                <a:latin typeface="Calibri" panose="020F0502020204030204" pitchFamily="34" charset="0"/>
              </a:rPr>
              <a:t>Korku, utanma, suçluluk, öfke, güvensizlik, depresyon, intihar düşüncesi, kirlenmişlik </a:t>
            </a:r>
            <a:r>
              <a:rPr lang="tr-TR" altLang="tr-TR" dirty="0" smtClean="0">
                <a:latin typeface="Calibri" panose="020F0502020204030204" pitchFamily="34" charset="0"/>
              </a:rPr>
              <a:t>hissi.</a:t>
            </a:r>
            <a:endParaRPr lang="tr-TR" altLang="tr-TR" dirty="0">
              <a:latin typeface="Calibri" panose="020F0502020204030204" pitchFamily="34" charset="0"/>
            </a:endParaRPr>
          </a:p>
          <a:p>
            <a:endParaRPr lang="tr-TR" dirty="0">
              <a:latin typeface="Calibri" panose="020F0502020204030204" pitchFamily="34" charset="0"/>
            </a:endParaRPr>
          </a:p>
        </p:txBody>
      </p:sp>
      <p:pic>
        <p:nvPicPr>
          <p:cNvPr id="4" name="Picture 5" descr="C:\Users\user\Desktop\ci resimler\i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7573" y="3375556"/>
            <a:ext cx="2000250" cy="2500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911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037550"/>
            <a:ext cx="9601196" cy="1303867"/>
          </a:xfrm>
        </p:spPr>
        <p:txBody>
          <a:bodyPr/>
          <a:lstStyle/>
          <a:p>
            <a:r>
              <a:rPr lang="tr-TR" b="1" dirty="0" smtClean="0">
                <a:solidFill>
                  <a:schemeClr val="accent3"/>
                </a:solidFill>
              </a:rPr>
              <a:t>13-18 Yaş</a:t>
            </a:r>
            <a:endParaRPr lang="tr-TR" b="1" dirty="0">
              <a:solidFill>
                <a:schemeClr val="accent3"/>
              </a:solidFill>
            </a:endParaRPr>
          </a:p>
        </p:txBody>
      </p:sp>
      <p:sp>
        <p:nvSpPr>
          <p:cNvPr id="3" name="İçerik Yer Tutucusu 2"/>
          <p:cNvSpPr>
            <a:spLocks noGrp="1"/>
          </p:cNvSpPr>
          <p:nvPr>
            <p:ph idx="1"/>
          </p:nvPr>
        </p:nvSpPr>
        <p:spPr/>
        <p:txBody>
          <a:bodyPr>
            <a:normAutofit lnSpcReduction="10000"/>
          </a:bodyPr>
          <a:lstStyle/>
          <a:p>
            <a:pPr marL="0" indent="0"/>
            <a:r>
              <a:rPr lang="tr-TR" altLang="tr-TR" b="1" dirty="0">
                <a:solidFill>
                  <a:schemeClr val="accent4"/>
                </a:solidFill>
                <a:latin typeface="Calibri" panose="020F0502020204030204" pitchFamily="34" charset="0"/>
              </a:rPr>
              <a:t>Davranışsal-fiziksel belirtiler</a:t>
            </a:r>
            <a:r>
              <a:rPr lang="tr-TR" altLang="tr-TR" b="1" dirty="0">
                <a:latin typeface="Calibri" panose="020F0502020204030204" pitchFamily="34" charset="0"/>
              </a:rPr>
              <a:t>: </a:t>
            </a:r>
            <a:r>
              <a:rPr lang="tr-TR" altLang="tr-TR" dirty="0">
                <a:latin typeface="Calibri" panose="020F0502020204030204" pitchFamily="34" charset="0"/>
              </a:rPr>
              <a:t>Korkularının günlük yaşantısını engelleyecek boyuta gelmesi, bağımlılık yapan maddelere düşkünlük, evden- okuldan kaçma, başkalarını istismar etme, takıntılı düşünce ve davranışlar, duygusal ve fiziksel yakınlıktan kaçınma, yeme bozukluğu , sinirlilik, riskli cinsel davranışlar, süreğen enfeksiyonlar, sosyal içe kapanma, intihar</a:t>
            </a:r>
            <a:r>
              <a:rPr lang="tr-TR" altLang="tr-TR" dirty="0" smtClean="0">
                <a:latin typeface="Calibri" panose="020F0502020204030204" pitchFamily="34" charset="0"/>
              </a:rPr>
              <a:t>.</a:t>
            </a:r>
          </a:p>
          <a:p>
            <a:pPr marL="0" indent="0">
              <a:buNone/>
            </a:pPr>
            <a:endParaRPr lang="tr-TR" altLang="tr-TR" dirty="0">
              <a:latin typeface="Calibri" panose="020F0502020204030204" pitchFamily="34" charset="0"/>
            </a:endParaRPr>
          </a:p>
          <a:p>
            <a:pPr marL="0" indent="0"/>
            <a:r>
              <a:rPr lang="tr-TR" altLang="tr-TR" b="1" dirty="0">
                <a:solidFill>
                  <a:schemeClr val="accent4"/>
                </a:solidFill>
                <a:latin typeface="Calibri" panose="020F0502020204030204" pitchFamily="34" charset="0"/>
              </a:rPr>
              <a:t>Duygusal belirtiler: </a:t>
            </a:r>
            <a:r>
              <a:rPr lang="tr-TR" altLang="tr-TR" dirty="0">
                <a:latin typeface="Calibri" panose="020F0502020204030204" pitchFamily="34" charset="0"/>
              </a:rPr>
              <a:t>Öfke, korku, suçluluk, utanma, güvensizlik, çaresizlik, depresyon, intihar düşüncesi</a:t>
            </a:r>
            <a:r>
              <a:rPr lang="tr-TR" altLang="tr-TR" dirty="0" smtClean="0">
                <a:latin typeface="Calibri" panose="020F0502020204030204" pitchFamily="34" charset="0"/>
              </a:rPr>
              <a:t>, kirlenme duygusu.</a:t>
            </a:r>
            <a:endParaRPr lang="tr-TR" altLang="tr-TR" dirty="0">
              <a:latin typeface="Calibri" panose="020F0502020204030204" pitchFamily="34" charset="0"/>
            </a:endParaRPr>
          </a:p>
          <a:p>
            <a:endParaRPr lang="tr-TR" dirty="0"/>
          </a:p>
        </p:txBody>
      </p:sp>
      <p:pic>
        <p:nvPicPr>
          <p:cNvPr id="4" name="Picture 5" descr="C:\Users\user\Desktop\ci resimler\i (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679" y="734675"/>
            <a:ext cx="3143250" cy="1714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0841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2133600" y="2202873"/>
          <a:ext cx="8285018" cy="3865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4051782" y="1110734"/>
            <a:ext cx="4448654" cy="584775"/>
          </a:xfrm>
          <a:prstGeom prst="rect">
            <a:avLst/>
          </a:prstGeom>
        </p:spPr>
        <p:txBody>
          <a:bodyPr wrap="none">
            <a:spAutoFit/>
          </a:bodyPr>
          <a:lstStyle/>
          <a:p>
            <a:pPr lvl="0"/>
            <a:r>
              <a:rPr lang="tr-TR" sz="3200" b="1" dirty="0" smtClean="0">
                <a:solidFill>
                  <a:srgbClr val="C00000"/>
                </a:solidFill>
                <a:effectLst>
                  <a:outerShdw blurRad="38100" dist="38100" dir="2700000" algn="tl">
                    <a:srgbClr val="000000">
                      <a:alpha val="43137"/>
                    </a:srgbClr>
                  </a:outerShdw>
                </a:effectLst>
                <a:latin typeface="Calibri" panose="020F0502020204030204" pitchFamily="34" charset="0"/>
              </a:rPr>
              <a:t>UNUTULMAMALIDIR Kİ…</a:t>
            </a:r>
            <a:endParaRPr lang="tr-TR" sz="3200" b="1" dirty="0">
              <a:solidFill>
                <a:srgbClr val="C00000"/>
              </a:solidFill>
            </a:endParaRPr>
          </a:p>
        </p:txBody>
      </p:sp>
    </p:spTree>
    <p:extLst>
      <p:ext uri="{BB962C8B-B14F-4D97-AF65-F5344CB8AC3E}">
        <p14:creationId xmlns:p14="http://schemas.microsoft.com/office/powerpoint/2010/main" val="36101799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1919288" y="471440"/>
            <a:ext cx="8001000" cy="771623"/>
          </a:xfrm>
        </p:spPr>
        <p:txBody>
          <a:bodyPr vert="horz" lIns="90000" tIns="46800" rIns="90000" bIns="46800" rtlCol="0" anchor="ctr">
            <a:spAutoFit/>
          </a:bodyPr>
          <a:lstStyle/>
          <a:p>
            <a:pPr>
              <a:buClr>
                <a:srgbClr val="9900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b="1" smtClean="0"/>
              <a:t>Cinsel istismar</a:t>
            </a:r>
          </a:p>
        </p:txBody>
      </p:sp>
      <p:sp>
        <p:nvSpPr>
          <p:cNvPr id="38915" name="Rectangle 2"/>
          <p:cNvSpPr>
            <a:spLocks noGrp="1" noChangeArrowheads="1"/>
          </p:cNvSpPr>
          <p:nvPr>
            <p:ph type="body" idx="1"/>
          </p:nvPr>
        </p:nvSpPr>
        <p:spPr>
          <a:xfrm>
            <a:off x="1270288" y="2096223"/>
            <a:ext cx="8650000" cy="2726004"/>
          </a:xfrm>
        </p:spPr>
        <p:txBody>
          <a:bodyPr vert="horz" wrap="square" lIns="90000" tIns="46800" rIns="90000" bIns="46800" rtlCol="0" anchor="t">
            <a:spAutoFit/>
          </a:bodyPr>
          <a:lstStyle/>
          <a:p>
            <a:pPr>
              <a:spcBef>
                <a:spcPts val="6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b="1" dirty="0">
              <a:solidFill>
                <a:srgbClr val="003399"/>
              </a:solidFill>
              <a:latin typeface="Times New Roman" panose="02020603050405020304" pitchFamily="18" charset="0"/>
            </a:endParaRPr>
          </a:p>
          <a:p>
            <a:pPr>
              <a:spcBef>
                <a:spcPts val="8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800" b="1" dirty="0" smtClean="0">
                <a:latin typeface="Calibri" panose="020F0502020204030204" pitchFamily="34" charset="0"/>
              </a:rPr>
              <a:t>“</a:t>
            </a:r>
            <a:r>
              <a:rPr lang="en-GB" altLang="tr-TR" sz="2800" dirty="0" err="1" smtClean="0">
                <a:latin typeface="Calibri" panose="020F0502020204030204" pitchFamily="34" charset="0"/>
              </a:rPr>
              <a:t>Cinsel</a:t>
            </a:r>
            <a:r>
              <a:rPr lang="en-GB" altLang="tr-TR" sz="2800" dirty="0" smtClean="0">
                <a:latin typeface="Calibri" panose="020F0502020204030204" pitchFamily="34" charset="0"/>
              </a:rPr>
              <a:t> </a:t>
            </a:r>
            <a:r>
              <a:rPr lang="en-GB" altLang="tr-TR" sz="2800" dirty="0" err="1" smtClean="0">
                <a:latin typeface="Calibri" panose="020F0502020204030204" pitchFamily="34" charset="0"/>
              </a:rPr>
              <a:t>istismarın</a:t>
            </a:r>
            <a:r>
              <a:rPr lang="en-GB" altLang="tr-TR" sz="2800" dirty="0" smtClean="0">
                <a:latin typeface="Calibri" panose="020F0502020204030204" pitchFamily="34" charset="0"/>
              </a:rPr>
              <a:t> </a:t>
            </a:r>
            <a:r>
              <a:rPr lang="en-GB" altLang="tr-TR" sz="2800" dirty="0" err="1" smtClean="0">
                <a:latin typeface="Calibri" panose="020F0502020204030204" pitchFamily="34" charset="0"/>
              </a:rPr>
              <a:t>mutlaka</a:t>
            </a:r>
            <a:r>
              <a:rPr lang="en-GB" altLang="tr-TR" sz="2800" dirty="0" smtClean="0">
                <a:solidFill>
                  <a:srgbClr val="003399"/>
                </a:solidFill>
                <a:latin typeface="Calibri" panose="020F0502020204030204" pitchFamily="34" charset="0"/>
              </a:rPr>
              <a:t> </a:t>
            </a:r>
            <a:r>
              <a:rPr lang="en-GB" altLang="tr-TR" sz="2800" i="1" dirty="0" err="1" smtClean="0">
                <a:solidFill>
                  <a:srgbClr val="CC0000"/>
                </a:solidFill>
                <a:latin typeface="Calibri" panose="020F0502020204030204" pitchFamily="34" charset="0"/>
              </a:rPr>
              <a:t>şiddet</a:t>
            </a:r>
            <a:r>
              <a:rPr lang="en-GB" altLang="tr-TR" sz="2800" i="1" dirty="0" smtClean="0">
                <a:solidFill>
                  <a:srgbClr val="990099"/>
                </a:solidFill>
                <a:latin typeface="Calibri" panose="020F0502020204030204" pitchFamily="34" charset="0"/>
              </a:rPr>
              <a:t> </a:t>
            </a:r>
            <a:r>
              <a:rPr lang="en-GB" altLang="tr-TR" sz="2800" dirty="0" err="1" smtClean="0">
                <a:latin typeface="Calibri" panose="020F0502020204030204" pitchFamily="34" charset="0"/>
              </a:rPr>
              <a:t>içermesi</a:t>
            </a:r>
            <a:r>
              <a:rPr lang="en-GB" altLang="tr-TR" sz="2800" dirty="0" smtClean="0">
                <a:latin typeface="Calibri" panose="020F0502020204030204" pitchFamily="34" charset="0"/>
              </a:rPr>
              <a:t> </a:t>
            </a:r>
            <a:r>
              <a:rPr lang="en-GB" altLang="tr-TR" sz="2800" dirty="0" err="1" smtClean="0">
                <a:latin typeface="Calibri" panose="020F0502020204030204" pitchFamily="34" charset="0"/>
              </a:rPr>
              <a:t>gerekmez</a:t>
            </a:r>
            <a:r>
              <a:rPr lang="tr-TR" altLang="tr-TR" sz="2800" dirty="0" smtClean="0">
                <a:latin typeface="Calibri" panose="020F0502020204030204" pitchFamily="34" charset="0"/>
              </a:rPr>
              <a:t>.</a:t>
            </a:r>
            <a:r>
              <a:rPr lang="en-GB" altLang="tr-TR" sz="2800" dirty="0" smtClean="0">
                <a:latin typeface="Calibri" panose="020F0502020204030204" pitchFamily="34" charset="0"/>
              </a:rPr>
              <a:t>”</a:t>
            </a:r>
          </a:p>
          <a:p>
            <a:pPr>
              <a:spcBef>
                <a:spcPts val="8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tr-TR" sz="2800" dirty="0" smtClean="0">
              <a:latin typeface="Calibri" panose="020F0502020204030204" pitchFamily="34" charset="0"/>
            </a:endParaRPr>
          </a:p>
          <a:p>
            <a:pPr>
              <a:spcBef>
                <a:spcPts val="8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tr-TR" sz="2800" dirty="0" smtClean="0">
                <a:latin typeface="Calibri" panose="020F0502020204030204" pitchFamily="34" charset="0"/>
              </a:rPr>
              <a:t>“</a:t>
            </a:r>
            <a:r>
              <a:rPr lang="en-GB" altLang="tr-TR" sz="2800" dirty="0" err="1" smtClean="0">
                <a:latin typeface="Calibri" panose="020F0502020204030204" pitchFamily="34" charset="0"/>
              </a:rPr>
              <a:t>Cinsel</a:t>
            </a:r>
            <a:r>
              <a:rPr lang="en-GB" altLang="tr-TR" sz="2800" dirty="0" smtClean="0">
                <a:latin typeface="Calibri" panose="020F0502020204030204" pitchFamily="34" charset="0"/>
              </a:rPr>
              <a:t> </a:t>
            </a:r>
            <a:r>
              <a:rPr lang="en-GB" altLang="tr-TR" sz="2800" dirty="0" err="1" smtClean="0">
                <a:latin typeface="Calibri" panose="020F0502020204030204" pitchFamily="34" charset="0"/>
              </a:rPr>
              <a:t>istismarda</a:t>
            </a:r>
            <a:r>
              <a:rPr lang="en-GB" altLang="tr-TR" sz="2800" dirty="0" smtClean="0">
                <a:latin typeface="Calibri" panose="020F0502020204030204" pitchFamily="34" charset="0"/>
              </a:rPr>
              <a:t> </a:t>
            </a:r>
            <a:r>
              <a:rPr lang="en-GB" altLang="tr-TR" sz="2800" dirty="0" err="1" smtClean="0">
                <a:latin typeface="Calibri" panose="020F0502020204030204" pitchFamily="34" charset="0"/>
              </a:rPr>
              <a:t>çocuğun</a:t>
            </a:r>
            <a:r>
              <a:rPr lang="en-GB" altLang="tr-TR" sz="2800" dirty="0" smtClean="0">
                <a:solidFill>
                  <a:srgbClr val="003399"/>
                </a:solidFill>
                <a:latin typeface="Calibri" panose="020F0502020204030204" pitchFamily="34" charset="0"/>
              </a:rPr>
              <a:t> </a:t>
            </a:r>
            <a:r>
              <a:rPr lang="en-GB" altLang="tr-TR" sz="2800" i="1" dirty="0" err="1" smtClean="0">
                <a:solidFill>
                  <a:srgbClr val="CC0000"/>
                </a:solidFill>
                <a:latin typeface="Calibri" panose="020F0502020204030204" pitchFamily="34" charset="0"/>
              </a:rPr>
              <a:t>rızasının</a:t>
            </a:r>
            <a:r>
              <a:rPr lang="en-GB" altLang="tr-TR" sz="2800" i="1" dirty="0" smtClean="0">
                <a:solidFill>
                  <a:srgbClr val="990099"/>
                </a:solidFill>
                <a:latin typeface="Calibri" panose="020F0502020204030204" pitchFamily="34" charset="0"/>
              </a:rPr>
              <a:t> </a:t>
            </a:r>
            <a:r>
              <a:rPr lang="en-GB" altLang="tr-TR" sz="2800" dirty="0" err="1" smtClean="0">
                <a:latin typeface="Calibri" panose="020F0502020204030204" pitchFamily="34" charset="0"/>
              </a:rPr>
              <a:t>olup</a:t>
            </a:r>
            <a:r>
              <a:rPr lang="en-GB" altLang="tr-TR" sz="2800" dirty="0" smtClean="0">
                <a:latin typeface="Calibri" panose="020F0502020204030204" pitchFamily="34" charset="0"/>
              </a:rPr>
              <a:t> </a:t>
            </a:r>
            <a:r>
              <a:rPr lang="en-GB" altLang="tr-TR" sz="2800" dirty="0" err="1" smtClean="0">
                <a:latin typeface="Calibri" panose="020F0502020204030204" pitchFamily="34" charset="0"/>
              </a:rPr>
              <a:t>olmadığına</a:t>
            </a:r>
            <a:r>
              <a:rPr lang="en-GB" altLang="tr-TR" sz="2800" dirty="0" smtClean="0">
                <a:latin typeface="Calibri" panose="020F0502020204030204" pitchFamily="34" charset="0"/>
              </a:rPr>
              <a:t> </a:t>
            </a:r>
            <a:r>
              <a:rPr lang="en-GB" altLang="tr-TR" sz="2800" dirty="0" err="1" smtClean="0">
                <a:latin typeface="Calibri" panose="020F0502020204030204" pitchFamily="34" charset="0"/>
              </a:rPr>
              <a:t>bakılmaz</a:t>
            </a:r>
            <a:r>
              <a:rPr lang="tr-TR" altLang="tr-TR" sz="2800" dirty="0" smtClean="0">
                <a:latin typeface="Calibri" panose="020F0502020204030204" pitchFamily="34" charset="0"/>
              </a:rPr>
              <a:t>.</a:t>
            </a:r>
            <a:r>
              <a:rPr lang="en-GB" altLang="tr-TR" sz="2800" dirty="0" smtClean="0">
                <a:latin typeface="Calibri" panose="020F0502020204030204" pitchFamily="34" charset="0"/>
              </a:rPr>
              <a:t>”</a:t>
            </a:r>
          </a:p>
        </p:txBody>
      </p:sp>
      <p:pic>
        <p:nvPicPr>
          <p:cNvPr id="38916" name="3 Resim" descr="slide0001_image004.jpg"/>
          <p:cNvPicPr>
            <a:picLocks noChangeAspect="1"/>
          </p:cNvPicPr>
          <p:nvPr/>
        </p:nvPicPr>
        <p:blipFill>
          <a:blip r:embed="rId3">
            <a:extLst>
              <a:ext uri="{28A0092B-C50C-407E-A947-70E740481C1C}">
                <a14:useLocalDpi xmlns:a14="http://schemas.microsoft.com/office/drawing/2010/main" val="0"/>
              </a:ext>
            </a:extLst>
          </a:blip>
          <a:srcRect b="19118"/>
          <a:stretch>
            <a:fillRect/>
          </a:stretch>
        </p:blipFill>
        <p:spPr bwMode="auto">
          <a:xfrm rot="9634179" flipV="1">
            <a:off x="8223748" y="4143389"/>
            <a:ext cx="2982809" cy="164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981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tr-TR" altLang="tr-TR" b="1" dirty="0" smtClean="0"/>
              <a:t>Fiziksel İhmal </a:t>
            </a:r>
            <a:r>
              <a:rPr lang="tr-TR" altLang="tr-TR" b="1" dirty="0"/>
              <a:t>N</a:t>
            </a:r>
            <a:r>
              <a:rPr lang="tr-TR" altLang="tr-TR" b="1" dirty="0" smtClean="0"/>
              <a:t>edir?</a:t>
            </a:r>
          </a:p>
        </p:txBody>
      </p:sp>
      <p:sp>
        <p:nvSpPr>
          <p:cNvPr id="5123" name="Rectangle 3"/>
          <p:cNvSpPr>
            <a:spLocks noGrp="1" noChangeArrowheads="1"/>
          </p:cNvSpPr>
          <p:nvPr>
            <p:ph type="body" idx="1"/>
          </p:nvPr>
        </p:nvSpPr>
        <p:spPr>
          <a:xfrm>
            <a:off x="1981200" y="2701636"/>
            <a:ext cx="7772400" cy="3775364"/>
          </a:xfrm>
        </p:spPr>
        <p:txBody>
          <a:bodyPr/>
          <a:lstStyle/>
          <a:p>
            <a:r>
              <a:rPr lang="tr-TR" altLang="tr-TR" dirty="0" smtClean="0">
                <a:latin typeface="Calibri" panose="020F0502020204030204" pitchFamily="34" charset="0"/>
              </a:rPr>
              <a:t>Çocuğun temel tıbbi ihtiyaçlarının karşılanmaması.</a:t>
            </a:r>
          </a:p>
          <a:p>
            <a:r>
              <a:rPr lang="tr-TR" altLang="tr-TR" dirty="0" smtClean="0">
                <a:latin typeface="Calibri" panose="020F0502020204030204" pitchFamily="34" charset="0"/>
              </a:rPr>
              <a:t>Çocuğa düzenli ve besleyici öğünlerin, temiz ve yeterli giysinin sağlanmaması.</a:t>
            </a:r>
          </a:p>
          <a:p>
            <a:r>
              <a:rPr lang="tr-TR" altLang="tr-TR" dirty="0" smtClean="0">
                <a:latin typeface="Calibri" panose="020F0502020204030204" pitchFamily="34" charset="0"/>
              </a:rPr>
              <a:t>Çocuğun bakacak yetişkin bulunmadan uzun süre yalnız bırakılması.</a:t>
            </a:r>
          </a:p>
          <a:p>
            <a:r>
              <a:rPr lang="tr-TR" altLang="tr-TR" dirty="0" smtClean="0">
                <a:latin typeface="Calibri" panose="020F0502020204030204" pitchFamily="34" charset="0"/>
              </a:rPr>
              <a:t>Çocuğun gece geç saatlere kadar nerede olduğunun bilinmemesi ve umursanmaması.</a:t>
            </a:r>
          </a:p>
          <a:p>
            <a:endParaRPr lang="tr-TR" altLang="tr-TR" dirty="0"/>
          </a:p>
        </p:txBody>
      </p:sp>
    </p:spTree>
    <p:extLst>
      <p:ext uri="{BB962C8B-B14F-4D97-AF65-F5344CB8AC3E}">
        <p14:creationId xmlns:p14="http://schemas.microsoft.com/office/powerpoint/2010/main" val="336797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789710" y="635000"/>
            <a:ext cx="10626725" cy="1193800"/>
          </a:xfrm>
        </p:spPr>
        <p:txBody>
          <a:bodyPr>
            <a:normAutofit/>
          </a:bodyPr>
          <a:lstStyle/>
          <a:p>
            <a:r>
              <a:rPr lang="tr-TR" sz="3200" b="1" dirty="0" smtClean="0">
                <a:solidFill>
                  <a:srgbClr val="C00000"/>
                </a:solidFill>
                <a:latin typeface="Calibri" panose="020F0502020204030204" pitchFamily="34" charset="0"/>
              </a:rPr>
              <a:t>ÇOCUĞA KARŞI İSTİSMARIN ÖNLENMESİNDE ÖĞRETMENLERİN ÖNEMİ</a:t>
            </a:r>
            <a:endParaRPr lang="tr-TR" sz="3200" b="1" dirty="0">
              <a:solidFill>
                <a:srgbClr val="C00000"/>
              </a:solidFill>
              <a:latin typeface="Calibri" panose="020F0502020204030204" pitchFamily="34" charset="0"/>
            </a:endParaRPr>
          </a:p>
        </p:txBody>
      </p:sp>
      <p:sp>
        <p:nvSpPr>
          <p:cNvPr id="3" name="İçerik Yer Tutucusu 2"/>
          <p:cNvSpPr>
            <a:spLocks noGrp="1"/>
          </p:cNvSpPr>
          <p:nvPr>
            <p:ph idx="4294967295"/>
          </p:nvPr>
        </p:nvSpPr>
        <p:spPr>
          <a:xfrm>
            <a:off x="789711" y="1828800"/>
            <a:ext cx="11402290" cy="4530725"/>
          </a:xfrm>
        </p:spPr>
        <p:txBody>
          <a:bodyPr>
            <a:normAutofit fontScale="92500" lnSpcReduction="10000"/>
          </a:bodyPr>
          <a:lstStyle/>
          <a:p>
            <a:r>
              <a:rPr lang="tr-TR" altLang="tr-TR" sz="2200" dirty="0" smtClean="0">
                <a:latin typeface="Calibri" panose="020F0502020204030204" pitchFamily="34" charset="0"/>
              </a:rPr>
              <a:t>Çocuklarla </a:t>
            </a:r>
            <a:r>
              <a:rPr lang="tr-TR" altLang="tr-TR" sz="2200" dirty="0">
                <a:latin typeface="Calibri" panose="020F0502020204030204" pitchFamily="34" charset="0"/>
              </a:rPr>
              <a:t>her gün bir arada olup onları sürekli olarak gözlemleme olanağına sahip öğretmenler, çocukların davranışları ya da görünümlerindeki en ufak değişikliği bile fark edip nedenini anlama konusunda özel bir öneme </a:t>
            </a:r>
            <a:r>
              <a:rPr lang="tr-TR" altLang="tr-TR" sz="2200" dirty="0" smtClean="0">
                <a:latin typeface="Calibri" panose="020F0502020204030204" pitchFamily="34" charset="0"/>
              </a:rPr>
              <a:t>sahiptirler.</a:t>
            </a:r>
          </a:p>
          <a:p>
            <a:pPr>
              <a:lnSpc>
                <a:spcPct val="81000"/>
              </a:lnSpc>
              <a:defRPr/>
            </a:pPr>
            <a:r>
              <a:rPr lang="tr-TR" altLang="tr-TR" sz="2200" dirty="0">
                <a:latin typeface="Calibri" panose="020F0502020204030204" pitchFamily="34" charset="0"/>
              </a:rPr>
              <a:t>Öğrencinin yüzünde ya da vücudunda görülen yara bere sorgulanarak başına ne geldiğini araştırabilir; </a:t>
            </a:r>
          </a:p>
          <a:p>
            <a:pPr>
              <a:lnSpc>
                <a:spcPct val="81000"/>
              </a:lnSpc>
              <a:defRPr/>
            </a:pPr>
            <a:r>
              <a:rPr lang="tr-TR" altLang="tr-TR" sz="2200" dirty="0">
                <a:latin typeface="Calibri" panose="020F0502020204030204" pitchFamily="34" charset="0"/>
              </a:rPr>
              <a:t>Davranışlarındaki </a:t>
            </a:r>
          </a:p>
          <a:p>
            <a:pPr>
              <a:lnSpc>
                <a:spcPct val="81000"/>
              </a:lnSpc>
              <a:buNone/>
              <a:defRPr/>
            </a:pPr>
            <a:r>
              <a:rPr lang="tr-TR" altLang="tr-TR" sz="2200" dirty="0">
                <a:latin typeface="Calibri" panose="020F0502020204030204" pitchFamily="34" charset="0"/>
              </a:rPr>
              <a:t>     -İçe kapanma, </a:t>
            </a:r>
          </a:p>
          <a:p>
            <a:pPr>
              <a:lnSpc>
                <a:spcPct val="81000"/>
              </a:lnSpc>
              <a:buNone/>
              <a:defRPr/>
            </a:pPr>
            <a:r>
              <a:rPr lang="tr-TR" altLang="tr-TR" sz="2200" dirty="0">
                <a:latin typeface="Calibri" panose="020F0502020204030204" pitchFamily="34" charset="0"/>
              </a:rPr>
              <a:t>     -Mutsuz, </a:t>
            </a:r>
          </a:p>
          <a:p>
            <a:pPr>
              <a:lnSpc>
                <a:spcPct val="81000"/>
              </a:lnSpc>
              <a:buNone/>
              <a:defRPr/>
            </a:pPr>
            <a:r>
              <a:rPr lang="tr-TR" altLang="tr-TR" sz="2200" dirty="0">
                <a:latin typeface="Calibri" panose="020F0502020204030204" pitchFamily="34" charset="0"/>
              </a:rPr>
              <a:t>     -Keyifsiz görünme, </a:t>
            </a:r>
          </a:p>
          <a:p>
            <a:pPr>
              <a:lnSpc>
                <a:spcPct val="81000"/>
              </a:lnSpc>
              <a:buNone/>
              <a:defRPr/>
            </a:pPr>
            <a:r>
              <a:rPr lang="tr-TR" altLang="tr-TR" sz="2200" dirty="0">
                <a:latin typeface="Calibri" panose="020F0502020204030204" pitchFamily="34" charset="0"/>
              </a:rPr>
              <a:t>     -Dikkatini toplayamama, </a:t>
            </a:r>
          </a:p>
          <a:p>
            <a:pPr>
              <a:lnSpc>
                <a:spcPct val="81000"/>
              </a:lnSpc>
              <a:buNone/>
              <a:defRPr/>
            </a:pPr>
            <a:r>
              <a:rPr lang="tr-TR" altLang="tr-TR" sz="2200" dirty="0">
                <a:latin typeface="Calibri" panose="020F0502020204030204" pitchFamily="34" charset="0"/>
              </a:rPr>
              <a:t>     -Okul başarısında düşme, </a:t>
            </a:r>
          </a:p>
          <a:p>
            <a:pPr>
              <a:lnSpc>
                <a:spcPct val="81000"/>
              </a:lnSpc>
              <a:buNone/>
              <a:defRPr/>
            </a:pPr>
            <a:r>
              <a:rPr lang="tr-TR" altLang="tr-TR" sz="2200" dirty="0">
                <a:latin typeface="Calibri" panose="020F0502020204030204" pitchFamily="34" charset="0"/>
              </a:rPr>
              <a:t>     -Hırçınlık,</a:t>
            </a:r>
          </a:p>
          <a:p>
            <a:pPr>
              <a:lnSpc>
                <a:spcPct val="81000"/>
              </a:lnSpc>
              <a:buNone/>
              <a:defRPr/>
            </a:pPr>
            <a:r>
              <a:rPr lang="tr-TR" altLang="tr-TR" sz="2200" dirty="0">
                <a:latin typeface="Calibri" panose="020F0502020204030204" pitchFamily="34" charset="0"/>
              </a:rPr>
              <a:t>    - Saldırganlık vb. değişiklikler gözlenebilir. </a:t>
            </a:r>
          </a:p>
          <a:p>
            <a:pPr marL="0" indent="0">
              <a:lnSpc>
                <a:spcPct val="81000"/>
              </a:lnSpc>
              <a:buNone/>
              <a:defRPr/>
            </a:pPr>
            <a:r>
              <a:rPr lang="tr-TR" altLang="tr-TR" sz="2000" dirty="0">
                <a:latin typeface="Times New Roman" pitchFamily="18" charset="0"/>
              </a:rPr>
              <a:t> </a:t>
            </a:r>
          </a:p>
          <a:p>
            <a:endParaRPr lang="tr-TR" altLang="tr-TR" sz="2000" dirty="0">
              <a:latin typeface="Calibri" panose="020F0502020204030204" pitchFamily="34" charset="0"/>
            </a:endParaRPr>
          </a:p>
          <a:p>
            <a:endParaRPr lang="tr-TR" dirty="0"/>
          </a:p>
        </p:txBody>
      </p:sp>
    </p:spTree>
    <p:extLst>
      <p:ext uri="{BB962C8B-B14F-4D97-AF65-F5344CB8AC3E}">
        <p14:creationId xmlns:p14="http://schemas.microsoft.com/office/powerpoint/2010/main" val="2994166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4453" y="857441"/>
            <a:ext cx="10183091" cy="1303867"/>
          </a:xfrm>
        </p:spPr>
        <p:txBody>
          <a:bodyPr>
            <a:noAutofit/>
          </a:bodyPr>
          <a:lstStyle/>
          <a:p>
            <a:r>
              <a:rPr lang="tr-TR" altLang="tr-TR" b="1" dirty="0"/>
              <a:t>Öğretmenler Tarafından Bildirilen İstismar Olgularının Azlığı!</a:t>
            </a:r>
            <a:endParaRPr lang="tr-TR" b="1" dirty="0"/>
          </a:p>
        </p:txBody>
      </p:sp>
      <p:sp>
        <p:nvSpPr>
          <p:cNvPr id="3" name="İçerik Yer Tutucusu 2"/>
          <p:cNvSpPr>
            <a:spLocks noGrp="1"/>
          </p:cNvSpPr>
          <p:nvPr>
            <p:ph idx="1"/>
          </p:nvPr>
        </p:nvSpPr>
        <p:spPr/>
        <p:txBody>
          <a:bodyPr/>
          <a:lstStyle/>
          <a:p>
            <a:pPr>
              <a:lnSpc>
                <a:spcPct val="81000"/>
              </a:lnSpc>
            </a:pPr>
            <a:r>
              <a:rPr lang="tr-TR" altLang="tr-TR" dirty="0">
                <a:latin typeface="Calibri" panose="020F0502020204030204" pitchFamily="34" charset="0"/>
              </a:rPr>
              <a:t>Öğretmenlerin bu tür olayları kime ve nasıl bildireceklerini bilememe, </a:t>
            </a:r>
          </a:p>
          <a:p>
            <a:pPr>
              <a:lnSpc>
                <a:spcPct val="81000"/>
              </a:lnSpc>
            </a:pPr>
            <a:r>
              <a:rPr lang="tr-TR" altLang="tr-TR" dirty="0">
                <a:latin typeface="Calibri" panose="020F0502020204030204" pitchFamily="34" charset="0"/>
              </a:rPr>
              <a:t>Bildirmenin yararlı olacağına inanmama, </a:t>
            </a:r>
          </a:p>
          <a:p>
            <a:pPr>
              <a:lnSpc>
                <a:spcPct val="81000"/>
              </a:lnSpc>
            </a:pPr>
            <a:r>
              <a:rPr lang="tr-TR" altLang="tr-TR" dirty="0">
                <a:latin typeface="Calibri" panose="020F0502020204030204" pitchFamily="34" charset="0"/>
              </a:rPr>
              <a:t>Sonuçlarından çekinme; </a:t>
            </a:r>
          </a:p>
          <a:p>
            <a:pPr>
              <a:lnSpc>
                <a:spcPct val="81000"/>
              </a:lnSpc>
            </a:pPr>
            <a:r>
              <a:rPr lang="tr-TR" altLang="tr-TR" dirty="0">
                <a:latin typeface="Calibri" panose="020F0502020204030204" pitchFamily="34" charset="0"/>
              </a:rPr>
              <a:t>Çok ağır olmayan durumlarda da dayağın ailede çocuğu terbiye etmek için kullanılabilecek uygun bir yöntem olduğuna inanma, </a:t>
            </a:r>
          </a:p>
          <a:p>
            <a:pPr>
              <a:lnSpc>
                <a:spcPct val="81000"/>
              </a:lnSpc>
            </a:pPr>
            <a:r>
              <a:rPr lang="tr-TR" altLang="tr-TR" dirty="0">
                <a:latin typeface="Calibri" panose="020F0502020204030204" pitchFamily="34" charset="0"/>
              </a:rPr>
              <a:t>Aile içi durumlara karışmak istememe </a:t>
            </a:r>
          </a:p>
          <a:p>
            <a:pPr>
              <a:lnSpc>
                <a:spcPct val="81000"/>
              </a:lnSpc>
              <a:buNone/>
            </a:pPr>
            <a:r>
              <a:rPr lang="tr-TR" altLang="tr-TR" dirty="0">
                <a:latin typeface="Calibri" panose="020F0502020204030204" pitchFamily="34" charset="0"/>
              </a:rPr>
              <a:t>    gibi bir çok etmen sayılabilir. </a:t>
            </a:r>
            <a:r>
              <a:rPr lang="tr-TR" altLang="tr-TR" b="1" dirty="0" smtClean="0">
                <a:solidFill>
                  <a:srgbClr val="C00000"/>
                </a:solidFill>
                <a:latin typeface="Calibri" panose="020F0502020204030204" pitchFamily="34" charset="0"/>
              </a:rPr>
              <a:t>( TCK Madde 279)</a:t>
            </a:r>
            <a:endParaRPr lang="tr-TR" altLang="tr-TR" b="1" dirty="0">
              <a:solidFill>
                <a:srgbClr val="C00000"/>
              </a:solidFill>
              <a:latin typeface="Calibri" panose="020F0502020204030204" pitchFamily="34" charset="0"/>
            </a:endParaRPr>
          </a:p>
          <a:p>
            <a:endParaRPr lang="tr-TR" dirty="0"/>
          </a:p>
        </p:txBody>
      </p:sp>
    </p:spTree>
    <p:extLst>
      <p:ext uri="{BB962C8B-B14F-4D97-AF65-F5344CB8AC3E}">
        <p14:creationId xmlns:p14="http://schemas.microsoft.com/office/powerpoint/2010/main" val="3724962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GB" altLang="tr-TR" sz="4000" b="1" dirty="0">
                <a:solidFill>
                  <a:schemeClr val="accent4"/>
                </a:solidFill>
                <a:ea typeface="SimHei" panose="02010609060101010101" pitchFamily="49" charset="-122"/>
                <a:cs typeface="Times New Roman" panose="02020603050405020304" pitchFamily="18" charset="0"/>
              </a:rPr>
              <a:t>CİNSEL </a:t>
            </a:r>
            <a:r>
              <a:rPr lang="tr-TR" altLang="tr-TR" sz="4000" b="1" dirty="0">
                <a:solidFill>
                  <a:schemeClr val="accent4"/>
                </a:solidFill>
                <a:ea typeface="SimHei" panose="02010609060101010101" pitchFamily="49" charset="-122"/>
                <a:cs typeface="Times New Roman" panose="02020603050405020304" pitchFamily="18" charset="0"/>
              </a:rPr>
              <a:t>İ</a:t>
            </a:r>
            <a:r>
              <a:rPr lang="en-GB" altLang="tr-TR" sz="4000" b="1" dirty="0">
                <a:solidFill>
                  <a:schemeClr val="accent4"/>
                </a:solidFill>
                <a:ea typeface="SimHei" panose="02010609060101010101" pitchFamily="49" charset="-122"/>
                <a:cs typeface="Times New Roman" panose="02020603050405020304" pitchFamily="18" charset="0"/>
              </a:rPr>
              <a:t>STİSMA</a:t>
            </a:r>
            <a:r>
              <a:rPr lang="tr-TR" altLang="tr-TR" sz="4000" b="1" dirty="0">
                <a:solidFill>
                  <a:schemeClr val="accent4"/>
                </a:solidFill>
                <a:ea typeface="SimHei" panose="02010609060101010101" pitchFamily="49" charset="-122"/>
                <a:cs typeface="Times New Roman" panose="02020603050405020304" pitchFamily="18" charset="0"/>
              </a:rPr>
              <a:t>RA UĞRAYAN </a:t>
            </a:r>
            <a:r>
              <a:rPr lang="tr-TR" altLang="tr-TR" sz="4000" b="1" dirty="0" smtClean="0">
                <a:solidFill>
                  <a:schemeClr val="accent4"/>
                </a:solidFill>
                <a:ea typeface="SimHei" panose="02010609060101010101" pitchFamily="49" charset="-122"/>
                <a:cs typeface="Times New Roman" panose="02020603050405020304" pitchFamily="18" charset="0"/>
              </a:rPr>
              <a:t>ÇOCUK NELER YAŞAR </a:t>
            </a:r>
            <a:r>
              <a:rPr lang="tr-TR" altLang="tr-TR" sz="4000" b="1" dirty="0">
                <a:solidFill>
                  <a:schemeClr val="accent4"/>
                </a:solidFill>
                <a:ea typeface="SimHei" panose="02010609060101010101" pitchFamily="49" charset="-122"/>
                <a:cs typeface="Times New Roman" panose="02020603050405020304" pitchFamily="18" charset="0"/>
              </a:rPr>
              <a:t>(1)</a:t>
            </a:r>
            <a:endParaRPr lang="tr-TR" sz="4000" dirty="0">
              <a:solidFill>
                <a:schemeClr val="accent4"/>
              </a:solidFill>
              <a:ea typeface="SimHei" panose="02010609060101010101" pitchFamily="49" charset="-122"/>
            </a:endParaRPr>
          </a:p>
        </p:txBody>
      </p:sp>
      <p:sp>
        <p:nvSpPr>
          <p:cNvPr id="3" name="İçerik Yer Tutucusu 2"/>
          <p:cNvSpPr>
            <a:spLocks noGrp="1"/>
          </p:cNvSpPr>
          <p:nvPr>
            <p:ph idx="1"/>
          </p:nvPr>
        </p:nvSpPr>
        <p:spPr>
          <a:xfrm>
            <a:off x="1295401" y="2466109"/>
            <a:ext cx="9601196" cy="3810000"/>
          </a:xfrm>
        </p:spPr>
        <p:txBody>
          <a:bodyPr>
            <a:normAutofit fontScale="77500" lnSpcReduction="20000"/>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Konuşma </a:t>
            </a:r>
            <a:r>
              <a:rPr lang="tr-TR" altLang="tr-TR" dirty="0" smtClean="0">
                <a:latin typeface="Calibri" panose="020F0502020204030204" pitchFamily="34" charset="0"/>
                <a:cs typeface="Times New Roman" panose="02020603050405020304" pitchFamily="18" charset="0"/>
              </a:rPr>
              <a:t>bozuklukları görülebilir,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Olayla ilgili </a:t>
            </a:r>
            <a:r>
              <a:rPr lang="tr-TR" dirty="0" smtClean="0">
                <a:latin typeface="Calibri" panose="020F0502020204030204" pitchFamily="34" charset="0"/>
                <a:cs typeface="Times New Roman" panose="02020603050405020304" pitchFamily="18" charset="0"/>
              </a:rPr>
              <a:t>kabuslar görme,</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Saldırganlık ve öfke </a:t>
            </a:r>
            <a:r>
              <a:rPr lang="tr-TR" dirty="0" smtClean="0">
                <a:latin typeface="Calibri" panose="020F0502020204030204" pitchFamily="34" charset="0"/>
                <a:cs typeface="Times New Roman" panose="02020603050405020304" pitchFamily="18" charset="0"/>
              </a:rPr>
              <a:t>patlamaları,</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Suçluluk ve utanç </a:t>
            </a:r>
            <a:r>
              <a:rPr lang="tr-TR" dirty="0" smtClean="0">
                <a:latin typeface="Calibri" panose="020F0502020204030204" pitchFamily="34" charset="0"/>
                <a:cs typeface="Times New Roman" panose="02020603050405020304" pitchFamily="18" charset="0"/>
              </a:rPr>
              <a:t>duyma,</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İçe </a:t>
            </a:r>
            <a:r>
              <a:rPr lang="tr-TR" dirty="0" smtClean="0">
                <a:latin typeface="Calibri" panose="020F0502020204030204" pitchFamily="34" charset="0"/>
                <a:cs typeface="Times New Roman" panose="02020603050405020304" pitchFamily="18" charset="0"/>
              </a:rPr>
              <a:t>kapanıklık,</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İnsanlara karşı güven kaybı </a:t>
            </a:r>
            <a:r>
              <a:rPr lang="tr-TR" dirty="0" smtClean="0">
                <a:latin typeface="Calibri" panose="020F0502020204030204" pitchFamily="34" charset="0"/>
                <a:cs typeface="Times New Roman" panose="02020603050405020304" pitchFamily="18" charset="0"/>
              </a:rPr>
              <a:t>yaşama,</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Kendini kirletilmiş </a:t>
            </a:r>
            <a:r>
              <a:rPr lang="tr-TR" dirty="0" smtClean="0">
                <a:latin typeface="Calibri" panose="020F0502020204030204" pitchFamily="34" charset="0"/>
                <a:cs typeface="Times New Roman" panose="02020603050405020304" pitchFamily="18" charset="0"/>
              </a:rPr>
              <a:t>hissetme,</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Ölüme dair düşünce ve </a:t>
            </a:r>
            <a:r>
              <a:rPr lang="tr-TR" altLang="tr-TR" dirty="0" smtClean="0">
                <a:latin typeface="Calibri" panose="020F0502020204030204" pitchFamily="34" charset="0"/>
                <a:cs typeface="Times New Roman" panose="02020603050405020304" pitchFamily="18" charset="0"/>
              </a:rPr>
              <a:t>söylemlerin olması</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Cinsel kimliğine ilişkin korku ve </a:t>
            </a:r>
            <a:r>
              <a:rPr lang="tr-TR" altLang="tr-TR" dirty="0" smtClean="0">
                <a:latin typeface="Calibri" panose="020F0502020204030204" pitchFamily="34" charset="0"/>
                <a:cs typeface="Times New Roman" panose="02020603050405020304" pitchFamily="18" charset="0"/>
              </a:rPr>
              <a:t>endişelerin olması,</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Hiçbir şeyden zevk </a:t>
            </a:r>
            <a:r>
              <a:rPr lang="tr-TR" altLang="tr-TR" dirty="0" smtClean="0">
                <a:latin typeface="Calibri" panose="020F0502020204030204" pitchFamily="34" charset="0"/>
                <a:cs typeface="Times New Roman" panose="02020603050405020304" pitchFamily="18" charset="0"/>
              </a:rPr>
              <a:t>almama.</a:t>
            </a:r>
            <a:endParaRPr lang="tr-TR" altLang="tr-TR" dirty="0">
              <a:latin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91525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GB" altLang="tr-TR" b="1" dirty="0">
                <a:solidFill>
                  <a:schemeClr val="accent4"/>
                </a:solidFill>
                <a:ea typeface="SimHei" panose="02010609060101010101" pitchFamily="49" charset="-122"/>
                <a:cs typeface="Times New Roman" panose="02020603050405020304" pitchFamily="18" charset="0"/>
              </a:rPr>
              <a:t>CİNSEL </a:t>
            </a:r>
            <a:r>
              <a:rPr lang="tr-TR" altLang="tr-TR" b="1" dirty="0">
                <a:solidFill>
                  <a:schemeClr val="accent4"/>
                </a:solidFill>
                <a:ea typeface="SimHei" panose="02010609060101010101" pitchFamily="49" charset="-122"/>
                <a:cs typeface="Times New Roman" panose="02020603050405020304" pitchFamily="18" charset="0"/>
              </a:rPr>
              <a:t>İ</a:t>
            </a:r>
            <a:r>
              <a:rPr lang="en-GB" altLang="tr-TR" b="1" dirty="0">
                <a:solidFill>
                  <a:schemeClr val="accent4"/>
                </a:solidFill>
                <a:ea typeface="SimHei" panose="02010609060101010101" pitchFamily="49" charset="-122"/>
                <a:cs typeface="Times New Roman" panose="02020603050405020304" pitchFamily="18" charset="0"/>
              </a:rPr>
              <a:t>STİSMA</a:t>
            </a:r>
            <a:r>
              <a:rPr lang="tr-TR" altLang="tr-TR" b="1" dirty="0">
                <a:solidFill>
                  <a:schemeClr val="accent4"/>
                </a:solidFill>
                <a:ea typeface="SimHei" panose="02010609060101010101" pitchFamily="49" charset="-122"/>
                <a:cs typeface="Times New Roman" panose="02020603050405020304" pitchFamily="18" charset="0"/>
              </a:rPr>
              <a:t>RA UĞRAYAN </a:t>
            </a:r>
            <a:r>
              <a:rPr lang="tr-TR" altLang="tr-TR" b="1" dirty="0" smtClean="0">
                <a:solidFill>
                  <a:schemeClr val="accent4"/>
                </a:solidFill>
                <a:ea typeface="SimHei" panose="02010609060101010101" pitchFamily="49" charset="-122"/>
                <a:cs typeface="Times New Roman" panose="02020603050405020304" pitchFamily="18" charset="0"/>
              </a:rPr>
              <a:t>ÇOCUK NELER YAŞAR (2)</a:t>
            </a:r>
            <a:endParaRPr lang="tr-TR" dirty="0"/>
          </a:p>
        </p:txBody>
      </p:sp>
      <p:sp>
        <p:nvSpPr>
          <p:cNvPr id="3" name="İçerik Yer Tutucusu 2"/>
          <p:cNvSpPr>
            <a:spLocks noGrp="1"/>
          </p:cNvSpPr>
          <p:nvPr>
            <p:ph idx="1"/>
          </p:nvPr>
        </p:nvSpPr>
        <p:spPr>
          <a:xfrm>
            <a:off x="1295401" y="2424545"/>
            <a:ext cx="9601196" cy="3823855"/>
          </a:xfrm>
        </p:spPr>
        <p:txBody>
          <a:bodyPr>
            <a:normAutofit fontScale="92500" lnSpcReduction="10000"/>
          </a:bodyPr>
          <a:lstStyle/>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İntihar girişiminde </a:t>
            </a:r>
            <a:r>
              <a:rPr lang="tr-TR" altLang="tr-TR" dirty="0" smtClean="0">
                <a:latin typeface="Calibri" panose="020F0502020204030204" pitchFamily="34" charset="0"/>
                <a:cs typeface="Times New Roman" panose="02020603050405020304" pitchFamily="18" charset="0"/>
              </a:rPr>
              <a:t>bulunabilir,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Olayı anımsatan kişilerden ve görüntülerden panikleyip </a:t>
            </a:r>
            <a:r>
              <a:rPr lang="tr-TR" altLang="tr-TR" dirty="0" smtClean="0">
                <a:latin typeface="Calibri" panose="020F0502020204030204" pitchFamily="34" charset="0"/>
                <a:cs typeface="Times New Roman" panose="02020603050405020304" pitchFamily="18" charset="0"/>
              </a:rPr>
              <a:t>kaçma,</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tr-TR" dirty="0" err="1" smtClean="0">
                <a:latin typeface="Calibri" panose="020F0502020204030204" pitchFamily="34" charset="0"/>
                <a:cs typeface="Times New Roman" panose="02020603050405020304" pitchFamily="18" charset="0"/>
              </a:rPr>
              <a:t>Uyku</a:t>
            </a:r>
            <a:r>
              <a:rPr lang="tr-TR" altLang="tr-TR" dirty="0">
                <a:latin typeface="Calibri" panose="020F0502020204030204" pitchFamily="34" charset="0"/>
                <a:cs typeface="Times New Roman" panose="02020603050405020304" pitchFamily="18" charset="0"/>
              </a:rPr>
              <a:t> </a:t>
            </a:r>
            <a:r>
              <a:rPr lang="en-US" altLang="tr-TR" dirty="0" err="1" smtClean="0">
                <a:latin typeface="Calibri" panose="020F0502020204030204" pitchFamily="34" charset="0"/>
                <a:cs typeface="Times New Roman" panose="02020603050405020304" pitchFamily="18" charset="0"/>
              </a:rPr>
              <a:t>bozukluklar</a:t>
            </a:r>
            <a:r>
              <a:rPr lang="tr-TR" altLang="tr-TR" dirty="0">
                <a:latin typeface="Calibri" panose="020F0502020204030204" pitchFamily="34" charset="0"/>
                <a:cs typeface="Times New Roman" panose="02020603050405020304" pitchFamily="18" charset="0"/>
              </a:rPr>
              <a:t>ı </a:t>
            </a:r>
            <a:r>
              <a:rPr lang="tr-TR" altLang="tr-TR" dirty="0" smtClean="0">
                <a:latin typeface="Calibri" panose="020F0502020204030204" pitchFamily="34" charset="0"/>
                <a:cs typeface="Times New Roman" panose="02020603050405020304" pitchFamily="18" charset="0"/>
              </a:rPr>
              <a:t>oluşabilir,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dirty="0">
                <a:latin typeface="Calibri" panose="020F0502020204030204" pitchFamily="34" charset="0"/>
                <a:cs typeface="Times New Roman" panose="02020603050405020304" pitchFamily="18" charset="0"/>
              </a:rPr>
              <a:t>Nedensiz bayılma, tik oluşması, tırnak </a:t>
            </a:r>
            <a:r>
              <a:rPr lang="tr-TR" dirty="0" smtClean="0">
                <a:latin typeface="Calibri" panose="020F0502020204030204" pitchFamily="34" charset="0"/>
                <a:cs typeface="Times New Roman" panose="02020603050405020304" pitchFamily="18" charset="0"/>
              </a:rPr>
              <a:t>yeme,</a:t>
            </a:r>
            <a:endParaRPr 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Ağlama </a:t>
            </a:r>
            <a:r>
              <a:rPr lang="tr-TR" altLang="tr-TR" dirty="0" smtClean="0">
                <a:latin typeface="Calibri" panose="020F0502020204030204" pitchFamily="34" charset="0"/>
                <a:cs typeface="Times New Roman" panose="02020603050405020304" pitchFamily="18" charset="0"/>
              </a:rPr>
              <a:t>nöbetlerinin olması,</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Ölüm üzerine şiir yazma, resim ve karalamalarda </a:t>
            </a:r>
            <a:r>
              <a:rPr lang="tr-TR" altLang="tr-TR" dirty="0" smtClean="0">
                <a:latin typeface="Calibri" panose="020F0502020204030204" pitchFamily="34" charset="0"/>
                <a:cs typeface="Times New Roman" panose="02020603050405020304" pitchFamily="18" charset="0"/>
              </a:rPr>
              <a:t>bulunma,</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Göz temasından </a:t>
            </a:r>
            <a:r>
              <a:rPr lang="tr-TR" altLang="tr-TR" dirty="0" smtClean="0">
                <a:latin typeface="Calibri" panose="020F0502020204030204" pitchFamily="34" charset="0"/>
                <a:cs typeface="Times New Roman" panose="02020603050405020304" pitchFamily="18" charset="0"/>
              </a:rPr>
              <a:t>kaçınma,</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tr-TR" altLang="tr-TR" dirty="0">
                <a:latin typeface="Calibri" panose="020F0502020204030204" pitchFamily="34" charset="0"/>
                <a:cs typeface="Times New Roman" panose="02020603050405020304" pitchFamily="18" charset="0"/>
              </a:rPr>
              <a:t>Çok terlemeye </a:t>
            </a:r>
            <a:r>
              <a:rPr lang="tr-TR" altLang="tr-TR" dirty="0" smtClean="0">
                <a:latin typeface="Calibri" panose="020F0502020204030204" pitchFamily="34" charset="0"/>
                <a:cs typeface="Times New Roman" panose="02020603050405020304" pitchFamily="18" charset="0"/>
              </a:rPr>
              <a:t>başlama.</a:t>
            </a:r>
            <a:endParaRPr lang="tr-TR" altLang="tr-TR" dirty="0">
              <a:latin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979136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115333617"/>
              </p:ext>
            </p:extLst>
          </p:nvPr>
        </p:nvGraphicFramePr>
        <p:xfrm>
          <a:off x="2386806" y="1741488"/>
          <a:ext cx="8128794"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ikdörtgen 4"/>
          <p:cNvSpPr/>
          <p:nvPr/>
        </p:nvSpPr>
        <p:spPr>
          <a:xfrm>
            <a:off x="2927350" y="909638"/>
            <a:ext cx="6624638" cy="831850"/>
          </a:xfrm>
          <a:prstGeom prst="rect">
            <a:avLst/>
          </a:prstGeom>
        </p:spPr>
        <p:txBody>
          <a:bodyPr>
            <a:spAutoFit/>
          </a:bodyPr>
          <a:lstStyle/>
          <a:p>
            <a:pPr algn="ctr">
              <a:defRPr/>
            </a:pPr>
            <a:r>
              <a:rPr lang="tr-TR" sz="2400" b="1" dirty="0">
                <a:solidFill>
                  <a:schemeClr val="accent4"/>
                </a:solidFill>
                <a:latin typeface="Calibri" panose="020F0502020204030204" pitchFamily="34" charset="0"/>
                <a:cs typeface="Arial" charset="0"/>
              </a:rPr>
              <a:t>Çocukluk Çağındaki Cinsel İstismarın </a:t>
            </a:r>
          </a:p>
          <a:p>
            <a:pPr algn="ctr">
              <a:defRPr/>
            </a:pPr>
            <a:r>
              <a:rPr lang="tr-TR" sz="2400" b="1" dirty="0">
                <a:solidFill>
                  <a:schemeClr val="accent4"/>
                </a:solidFill>
                <a:latin typeface="Calibri" panose="020F0502020204030204" pitchFamily="34" charset="0"/>
                <a:cs typeface="Arial" charset="0"/>
              </a:rPr>
              <a:t>Uzun Dönemdeki Etkileri</a:t>
            </a:r>
          </a:p>
        </p:txBody>
      </p:sp>
    </p:spTree>
    <p:extLst>
      <p:ext uri="{BB962C8B-B14F-4D97-AF65-F5344CB8AC3E}">
        <p14:creationId xmlns:p14="http://schemas.microsoft.com/office/powerpoint/2010/main" val="21596326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9774380" cy="1082195"/>
          </a:xfrm>
        </p:spPr>
        <p:txBody>
          <a:bodyPr>
            <a:noAutofit/>
          </a:bodyPr>
          <a:lstStyle/>
          <a:p>
            <a:r>
              <a:rPr lang="tr-TR" sz="3600" b="1" kern="0" dirty="0">
                <a:solidFill>
                  <a:schemeClr val="accent4"/>
                </a:solidFill>
                <a:cs typeface="Times New Roman" panose="02020603050405020304" pitchFamily="18" charset="0"/>
              </a:rPr>
              <a:t>ÇOCUKLAR YAŞADIĞI İSTİSMAR OLAYINI </a:t>
            </a:r>
            <a:r>
              <a:rPr lang="tr-TR" sz="3600" b="1" kern="0" dirty="0" smtClean="0">
                <a:solidFill>
                  <a:schemeClr val="accent4"/>
                </a:solidFill>
                <a:cs typeface="Times New Roman" panose="02020603050405020304" pitchFamily="18" charset="0"/>
              </a:rPr>
              <a:t>NEDEN </a:t>
            </a:r>
            <a:r>
              <a:rPr lang="tr-TR" sz="3600" b="1" kern="0" dirty="0">
                <a:solidFill>
                  <a:schemeClr val="accent4"/>
                </a:solidFill>
                <a:cs typeface="Times New Roman" panose="02020603050405020304" pitchFamily="18" charset="0"/>
              </a:rPr>
              <a:t>ANLATMAZ</a:t>
            </a:r>
            <a:r>
              <a:rPr lang="en-US" sz="3600" b="1" kern="0" dirty="0" smtClean="0">
                <a:solidFill>
                  <a:schemeClr val="accent4"/>
                </a:solidFill>
                <a:cs typeface="Times New Roman" panose="02020603050405020304" pitchFamily="18" charset="0"/>
              </a:rPr>
              <a:t>?</a:t>
            </a:r>
            <a:r>
              <a:rPr lang="tr-TR" sz="3600" b="1" kern="0" dirty="0" smtClean="0">
                <a:solidFill>
                  <a:schemeClr val="accent4"/>
                </a:solidFill>
                <a:cs typeface="Times New Roman" panose="02020603050405020304" pitchFamily="18" charset="0"/>
              </a:rPr>
              <a:t> (1)</a:t>
            </a:r>
            <a:endParaRPr lang="tr-TR" sz="3600" dirty="0">
              <a:solidFill>
                <a:schemeClr val="accent4"/>
              </a:solidFill>
            </a:endParaRPr>
          </a:p>
        </p:txBody>
      </p:sp>
      <p:sp>
        <p:nvSpPr>
          <p:cNvPr id="3" name="İçerik Yer Tutucusu 2"/>
          <p:cNvSpPr>
            <a:spLocks noGrp="1"/>
          </p:cNvSpPr>
          <p:nvPr>
            <p:ph idx="1"/>
          </p:nvPr>
        </p:nvSpPr>
        <p:spPr>
          <a:xfrm>
            <a:off x="1295401" y="2556931"/>
            <a:ext cx="9601196" cy="3677613"/>
          </a:xfrm>
        </p:spPr>
        <p:txBody>
          <a:bodyPr>
            <a:normAutofit/>
          </a:bodyPr>
          <a:lstStyle/>
          <a:p>
            <a:pPr>
              <a:lnSpc>
                <a:spcPct val="120000"/>
              </a:lnSpc>
              <a:buFont typeface="Arial" panose="020B0604020202020204" pitchFamily="34" charset="0"/>
              <a:buChar char="•"/>
            </a:pPr>
            <a:r>
              <a:rPr lang="en-US" altLang="tr-TR" dirty="0">
                <a:latin typeface="Calibri" panose="020F0502020204030204" pitchFamily="34" charset="0"/>
                <a:cs typeface="Times New Roman" panose="02020603050405020304" pitchFamily="18" charset="0"/>
              </a:rPr>
              <a:t>Kend</a:t>
            </a:r>
            <a:r>
              <a:rPr lang="tr-TR" altLang="tr-TR" dirty="0">
                <a:latin typeface="Calibri" panose="020F0502020204030204" pitchFamily="34" charset="0"/>
                <a:cs typeface="Times New Roman" panose="02020603050405020304" pitchFamily="18" charset="0"/>
              </a:rPr>
              <a:t>ilerine inanılmayacağını </a:t>
            </a:r>
            <a:r>
              <a:rPr lang="tr-TR" altLang="tr-TR" dirty="0" smtClean="0">
                <a:latin typeface="Calibri" panose="020F0502020204030204" pitchFamily="34" charset="0"/>
                <a:cs typeface="Times New Roman" panose="02020603050405020304" pitchFamily="18" charset="0"/>
              </a:rPr>
              <a:t>düşünürler,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Başlarının belaya girebileceğini </a:t>
            </a:r>
            <a:r>
              <a:rPr lang="tr-TR" altLang="tr-TR" dirty="0" smtClean="0">
                <a:latin typeface="Calibri" panose="020F0502020204030204" pitchFamily="34" charset="0"/>
                <a:cs typeface="Times New Roman" panose="02020603050405020304" pitchFamily="18" charset="0"/>
              </a:rPr>
              <a:t>düşünürler,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İstismarcının tehdidinden </a:t>
            </a:r>
            <a:r>
              <a:rPr lang="tr-TR" altLang="tr-TR" dirty="0" smtClean="0">
                <a:latin typeface="Calibri" panose="020F0502020204030204" pitchFamily="34" charset="0"/>
                <a:cs typeface="Times New Roman" panose="02020603050405020304" pitchFamily="18" charset="0"/>
              </a:rPr>
              <a:t>korkarlar,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Kendilerini suçlu</a:t>
            </a:r>
            <a:r>
              <a:rPr lang="tr-TR" altLang="tr-TR" dirty="0" smtClean="0">
                <a:latin typeface="Calibri" panose="020F0502020204030204" pitchFamily="34" charset="0"/>
                <a:cs typeface="Times New Roman" panose="02020603050405020304" pitchFamily="18" charset="0"/>
              </a:rPr>
              <a:t>, sorumlu hissederler,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İstismarcıyı korumak </a:t>
            </a:r>
            <a:r>
              <a:rPr lang="tr-TR" altLang="tr-TR" dirty="0" smtClean="0">
                <a:latin typeface="Calibri" panose="020F0502020204030204" pitchFamily="34" charset="0"/>
                <a:cs typeface="Times New Roman" panose="02020603050405020304" pitchFamily="18" charset="0"/>
              </a:rPr>
              <a:t>isterler,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smtClean="0">
                <a:latin typeface="Calibri" panose="020F0502020204030204" pitchFamily="34" charset="0"/>
                <a:cs typeface="Times New Roman" panose="02020603050405020304" pitchFamily="18" charset="0"/>
              </a:rPr>
              <a:t>Utanır, söyleyemezler.</a:t>
            </a:r>
            <a:endParaRPr lang="tr-TR" altLang="tr-TR" dirty="0">
              <a:latin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587255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92727"/>
            <a:ext cx="9601196" cy="1523999"/>
          </a:xfrm>
        </p:spPr>
        <p:txBody>
          <a:bodyPr>
            <a:normAutofit/>
          </a:bodyPr>
          <a:lstStyle/>
          <a:p>
            <a:r>
              <a:rPr lang="tr-TR" b="1" kern="0" dirty="0">
                <a:solidFill>
                  <a:schemeClr val="accent4"/>
                </a:solidFill>
                <a:cs typeface="Times New Roman" panose="02020603050405020304" pitchFamily="18" charset="0"/>
              </a:rPr>
              <a:t>ÇOCUKLAR YAŞADIĞI İSTİSMAR OLAYINI </a:t>
            </a:r>
            <a:r>
              <a:rPr lang="tr-TR" b="1" kern="0" dirty="0" smtClean="0">
                <a:solidFill>
                  <a:schemeClr val="accent4"/>
                </a:solidFill>
                <a:cs typeface="Times New Roman" panose="02020603050405020304" pitchFamily="18" charset="0"/>
              </a:rPr>
              <a:t>NEDEN </a:t>
            </a:r>
            <a:r>
              <a:rPr lang="tr-TR" b="1" kern="0" dirty="0">
                <a:solidFill>
                  <a:schemeClr val="accent4"/>
                </a:solidFill>
                <a:cs typeface="Times New Roman" panose="02020603050405020304" pitchFamily="18" charset="0"/>
              </a:rPr>
              <a:t>ANLATMAZ</a:t>
            </a:r>
            <a:r>
              <a:rPr lang="en-US" b="1" kern="0" dirty="0" smtClean="0">
                <a:solidFill>
                  <a:schemeClr val="accent4"/>
                </a:solidFill>
                <a:cs typeface="Times New Roman" panose="02020603050405020304" pitchFamily="18" charset="0"/>
              </a:rPr>
              <a:t>?</a:t>
            </a:r>
            <a:r>
              <a:rPr lang="tr-TR" b="1" kern="0" dirty="0" smtClean="0">
                <a:solidFill>
                  <a:schemeClr val="accent4"/>
                </a:solidFill>
                <a:cs typeface="Times New Roman" panose="02020603050405020304" pitchFamily="18" charset="0"/>
              </a:rPr>
              <a:t> (2)</a:t>
            </a:r>
            <a:endParaRPr lang="tr-TR" dirty="0"/>
          </a:p>
        </p:txBody>
      </p:sp>
      <p:sp>
        <p:nvSpPr>
          <p:cNvPr id="3" name="İçerik Yer Tutucusu 2"/>
          <p:cNvSpPr>
            <a:spLocks noGrp="1"/>
          </p:cNvSpPr>
          <p:nvPr>
            <p:ph idx="1"/>
          </p:nvPr>
        </p:nvSpPr>
        <p:spPr/>
        <p:txBody>
          <a:bodyPr>
            <a:normAutofit fontScale="92500" lnSpcReduction="10000"/>
          </a:bodyPr>
          <a:lstStyle/>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Ailenin parçalanmasından </a:t>
            </a:r>
            <a:r>
              <a:rPr lang="tr-TR" altLang="tr-TR" dirty="0" smtClean="0">
                <a:latin typeface="Calibri" panose="020F0502020204030204" pitchFamily="34" charset="0"/>
                <a:cs typeface="Times New Roman" panose="02020603050405020304" pitchFamily="18" charset="0"/>
              </a:rPr>
              <a:t>korkarlar,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Başkalarını korumak için kendini kurban </a:t>
            </a:r>
            <a:r>
              <a:rPr lang="tr-TR" altLang="tr-TR" dirty="0" smtClean="0">
                <a:latin typeface="Calibri" panose="020F0502020204030204" pitchFamily="34" charset="0"/>
                <a:cs typeface="Times New Roman" panose="02020603050405020304" pitchFamily="18" charset="0"/>
              </a:rPr>
              <a:t>ederler,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Nasıl ifade edeceğini </a:t>
            </a:r>
            <a:r>
              <a:rPr lang="tr-TR" altLang="tr-TR" dirty="0" smtClean="0">
                <a:latin typeface="Calibri" panose="020F0502020204030204" pitchFamily="34" charset="0"/>
                <a:cs typeface="Times New Roman" panose="02020603050405020304" pitchFamily="18" charset="0"/>
              </a:rPr>
              <a:t>bilmeyebilirler,</a:t>
            </a:r>
            <a:endParaRPr lang="tr-TR" altLang="tr-TR" dirty="0">
              <a:latin typeface="Calibri" panose="020F0502020204030204" pitchFamily="34" charset="0"/>
              <a:cs typeface="Times New Roman" panose="02020603050405020304" pitchFamily="18" charset="0"/>
            </a:endParaRPr>
          </a:p>
          <a:p>
            <a:pPr>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Maruz kalınan eylemin ne anlama geldiğini </a:t>
            </a:r>
            <a:r>
              <a:rPr lang="tr-TR" altLang="tr-TR" dirty="0" smtClean="0">
                <a:latin typeface="Calibri" panose="020F0502020204030204" pitchFamily="34" charset="0"/>
                <a:cs typeface="Times New Roman" panose="02020603050405020304" pitchFamily="18" charset="0"/>
              </a:rPr>
              <a:t>bilmeyebilirler,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Arkadaşları tarafından dışlanabileceklerinden </a:t>
            </a:r>
            <a:r>
              <a:rPr lang="tr-TR" altLang="tr-TR" dirty="0" smtClean="0">
                <a:latin typeface="Calibri" panose="020F0502020204030204" pitchFamily="34" charset="0"/>
                <a:cs typeface="Times New Roman" panose="02020603050405020304" pitchFamily="18" charset="0"/>
              </a:rPr>
              <a:t>korkarlar,</a:t>
            </a:r>
            <a:endParaRPr lang="tr-TR" altLang="tr-TR" dirty="0">
              <a:latin typeface="Calibri" panose="020F0502020204030204" pitchFamily="34" charset="0"/>
              <a:cs typeface="Times New Roman" panose="02020603050405020304" pitchFamily="18" charset="0"/>
            </a:endParaRPr>
          </a:p>
          <a:p>
            <a:pPr>
              <a:lnSpc>
                <a:spcPct val="120000"/>
              </a:lnSpc>
              <a:buFont typeface="Arial" panose="020B0604020202020204" pitchFamily="34" charset="0"/>
              <a:buChar char="•"/>
            </a:pPr>
            <a:r>
              <a:rPr lang="tr-TR" altLang="tr-TR" dirty="0">
                <a:latin typeface="Calibri" panose="020F0502020204030204" pitchFamily="34" charset="0"/>
                <a:cs typeface="Times New Roman" panose="02020603050405020304" pitchFamily="18" charset="0"/>
              </a:rPr>
              <a:t>İyi çocukların cinsellikle ilgili sözcükleri kullanmasının doğru olmadığı söylenmiştir.</a:t>
            </a:r>
          </a:p>
          <a:p>
            <a:endParaRPr lang="tr-TR" dirty="0"/>
          </a:p>
        </p:txBody>
      </p:sp>
    </p:spTree>
    <p:extLst>
      <p:ext uri="{BB962C8B-B14F-4D97-AF65-F5344CB8AC3E}">
        <p14:creationId xmlns:p14="http://schemas.microsoft.com/office/powerpoint/2010/main" val="3006786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kern="0" dirty="0">
                <a:solidFill>
                  <a:schemeClr val="accent4"/>
                </a:solidFill>
                <a:cs typeface="Times New Roman" panose="02020603050405020304" pitchFamily="18" charset="0"/>
              </a:rPr>
              <a:t>ÇOCUKLAR YAŞADIĞI İSTİSMAR OLAYINI </a:t>
            </a:r>
            <a:r>
              <a:rPr lang="tr-TR" b="1" kern="0" dirty="0" smtClean="0">
                <a:solidFill>
                  <a:schemeClr val="accent4"/>
                </a:solidFill>
                <a:cs typeface="Times New Roman" panose="02020603050405020304" pitchFamily="18" charset="0"/>
              </a:rPr>
              <a:t>NEDEN </a:t>
            </a:r>
            <a:r>
              <a:rPr lang="tr-TR" b="1" kern="0" dirty="0">
                <a:solidFill>
                  <a:schemeClr val="accent4"/>
                </a:solidFill>
                <a:cs typeface="Times New Roman" panose="02020603050405020304" pitchFamily="18" charset="0"/>
              </a:rPr>
              <a:t>ANLATMAZ</a:t>
            </a:r>
            <a:r>
              <a:rPr lang="en-US" b="1" kern="0" dirty="0" smtClean="0">
                <a:solidFill>
                  <a:schemeClr val="accent4"/>
                </a:solidFill>
                <a:cs typeface="Times New Roman" panose="02020603050405020304" pitchFamily="18" charset="0"/>
              </a:rPr>
              <a:t>?</a:t>
            </a:r>
            <a:r>
              <a:rPr lang="tr-TR" b="1" kern="0" dirty="0" smtClean="0">
                <a:solidFill>
                  <a:schemeClr val="accent4"/>
                </a:solidFill>
                <a:cs typeface="Times New Roman" panose="02020603050405020304" pitchFamily="18" charset="0"/>
              </a:rPr>
              <a:t> (3)</a:t>
            </a:r>
            <a:endParaRPr lang="tr-TR" dirty="0"/>
          </a:p>
        </p:txBody>
      </p:sp>
      <p:sp>
        <p:nvSpPr>
          <p:cNvPr id="3" name="İçerik Yer Tutucusu 2"/>
          <p:cNvSpPr>
            <a:spLocks noGrp="1"/>
          </p:cNvSpPr>
          <p:nvPr>
            <p:ph idx="1"/>
          </p:nvPr>
        </p:nvSpPr>
        <p:spPr/>
        <p:txBody>
          <a:bodyPr>
            <a:normAutofit/>
          </a:bodyPr>
          <a:lstStyle/>
          <a:p>
            <a:r>
              <a:rPr lang="tr-TR" altLang="tr-TR" dirty="0">
                <a:latin typeface="Calibri" panose="020F0502020204030204" pitchFamily="34" charset="0"/>
                <a:cs typeface="Times New Roman" panose="02020603050405020304" pitchFamily="18" charset="0"/>
              </a:rPr>
              <a:t>Yaşanılan olayı anlattığında daha kötü olaylara sebep olacağını düşünürler</a:t>
            </a:r>
            <a:r>
              <a:rPr lang="tr-TR" altLang="tr-TR" dirty="0" smtClean="0">
                <a:latin typeface="Calibri" panose="020F0502020204030204" pitchFamily="34" charset="0"/>
                <a:cs typeface="Times New Roman" panose="02020603050405020304" pitchFamily="18" charset="0"/>
              </a:rPr>
              <a:t>,</a:t>
            </a:r>
            <a:endParaRPr lang="tr-TR" altLang="tr-TR" dirty="0" smtClean="0">
              <a:latin typeface="Calibri" panose="020F0502020204030204" pitchFamily="34" charset="0"/>
            </a:endParaRPr>
          </a:p>
          <a:p>
            <a:r>
              <a:rPr lang="tr-TR" altLang="tr-TR" dirty="0" smtClean="0">
                <a:latin typeface="Calibri" panose="020F0502020204030204" pitchFamily="34" charset="0"/>
              </a:rPr>
              <a:t>Gammaz </a:t>
            </a:r>
            <a:r>
              <a:rPr lang="tr-TR" altLang="tr-TR" dirty="0">
                <a:latin typeface="Calibri" panose="020F0502020204030204" pitchFamily="34" charset="0"/>
              </a:rPr>
              <a:t>olarak adlandırılmak </a:t>
            </a:r>
            <a:r>
              <a:rPr lang="tr-TR" altLang="tr-TR" dirty="0" smtClean="0">
                <a:latin typeface="Calibri" panose="020F0502020204030204" pitchFamily="34" charset="0"/>
              </a:rPr>
              <a:t>istemezler.</a:t>
            </a:r>
          </a:p>
          <a:p>
            <a:r>
              <a:rPr lang="tr-TR" altLang="tr-TR" dirty="0">
                <a:latin typeface="Calibri" panose="020F0502020204030204" pitchFamily="34" charset="0"/>
              </a:rPr>
              <a:t>Anne-baba ve diğer yakınlar tarafından başlarına gelen kötülüğe karşı kendilerini koruyamadıkları için suçlanmaktan ve ağır biçimde cezalandırılmaktan </a:t>
            </a:r>
            <a:r>
              <a:rPr lang="tr-TR" altLang="tr-TR" dirty="0" smtClean="0">
                <a:latin typeface="Calibri" panose="020F0502020204030204" pitchFamily="34" charset="0"/>
              </a:rPr>
              <a:t>korkarlar</a:t>
            </a:r>
            <a:r>
              <a:rPr lang="tr-TR" altLang="tr-TR" dirty="0">
                <a:latin typeface="Calibri" panose="020F0502020204030204" pitchFamily="34" charset="0"/>
                <a:cs typeface="Tahoma" panose="020B0604030504040204" pitchFamily="34" charset="0"/>
              </a:rPr>
              <a:t>.</a:t>
            </a:r>
            <a:endParaRPr lang="tr-TR" altLang="tr-TR" dirty="0" smtClean="0">
              <a:latin typeface="Calibri" panose="020F0502020204030204" pitchFamily="34" charset="0"/>
            </a:endParaRPr>
          </a:p>
          <a:p>
            <a:r>
              <a:rPr lang="tr-TR" altLang="tr-TR" dirty="0">
                <a:latin typeface="Calibri" panose="020F0502020204030204" pitchFamily="34" charset="0"/>
                <a:cs typeface="Arial" panose="020B0604020202020204" pitchFamily="34" charset="0"/>
              </a:rPr>
              <a:t>Büyüklerle (otorite figürleriyle) cinsel konuları konuşmaktan utanırlar, korkarlar. </a:t>
            </a:r>
            <a:endParaRPr lang="tr-TR" altLang="tr-TR" dirty="0">
              <a:latin typeface="Calibri" panose="020F0502020204030204" pitchFamily="34" charset="0"/>
            </a:endParaRPr>
          </a:p>
          <a:p>
            <a:endParaRPr lang="tr-TR" dirty="0"/>
          </a:p>
        </p:txBody>
      </p:sp>
    </p:spTree>
    <p:extLst>
      <p:ext uri="{BB962C8B-B14F-4D97-AF65-F5344CB8AC3E}">
        <p14:creationId xmlns:p14="http://schemas.microsoft.com/office/powerpoint/2010/main" val="12448479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Başlık"/>
          <p:cNvSpPr>
            <a:spLocks noGrp="1"/>
          </p:cNvSpPr>
          <p:nvPr>
            <p:ph type="title" idx="4294967295"/>
          </p:nvPr>
        </p:nvSpPr>
        <p:spPr>
          <a:xfrm>
            <a:off x="347134" y="767474"/>
            <a:ext cx="9601196" cy="770382"/>
          </a:xfrm>
        </p:spPr>
        <p:txBody>
          <a:bodyPr/>
          <a:lstStyle/>
          <a:p>
            <a:r>
              <a:rPr lang="tr-TR" altLang="tr-TR" b="1" dirty="0" smtClean="0">
                <a:solidFill>
                  <a:schemeClr val="accent4"/>
                </a:solidFill>
                <a:latin typeface="Calibri" panose="020F0502020204030204" pitchFamily="34" charset="0"/>
              </a:rPr>
              <a:t>Çocuklar sonunda nasıl söylerler</a:t>
            </a:r>
            <a:r>
              <a:rPr lang="tr-TR" altLang="tr-TR" dirty="0" smtClean="0">
                <a:solidFill>
                  <a:schemeClr val="accent4"/>
                </a:solidFill>
                <a:latin typeface="Calibri" panose="020F0502020204030204" pitchFamily="34" charset="0"/>
              </a:rPr>
              <a:t>…</a:t>
            </a:r>
          </a:p>
        </p:txBody>
      </p:sp>
      <p:sp>
        <p:nvSpPr>
          <p:cNvPr id="56323" name="4 Metin Yer Tutucusu"/>
          <p:cNvSpPr>
            <a:spLocks noGrp="1"/>
          </p:cNvSpPr>
          <p:nvPr>
            <p:ph type="body" sz="half" idx="4294967295"/>
          </p:nvPr>
        </p:nvSpPr>
        <p:spPr>
          <a:xfrm>
            <a:off x="778934" y="1537856"/>
            <a:ext cx="9169396" cy="4710544"/>
          </a:xfrm>
        </p:spPr>
        <p:txBody>
          <a:bodyPr>
            <a:noAutofit/>
          </a:bodyPr>
          <a:lstStyle/>
          <a:p>
            <a:r>
              <a:rPr lang="tr-TR" altLang="tr-TR" sz="2000" b="1" dirty="0">
                <a:latin typeface="Calibri" panose="020F0502020204030204" pitchFamily="34" charset="0"/>
                <a:cs typeface="Arial" panose="020B0604020202020204" pitchFamily="34" charset="0"/>
              </a:rPr>
              <a:t>İstismarın derecesi, sıklığı artar ve çocuğu korkutursa,</a:t>
            </a:r>
          </a:p>
          <a:p>
            <a:r>
              <a:rPr lang="tr-TR" altLang="tr-TR" sz="2000" b="1" dirty="0">
                <a:latin typeface="Calibri" panose="020F0502020204030204" pitchFamily="34" charset="0"/>
                <a:cs typeface="Arial" panose="020B0604020202020204" pitchFamily="34" charset="0"/>
              </a:rPr>
              <a:t>Cinsel istismardan korunmayla ilgili bilgi alırsa ve kendisine yapılanın doğru olmadığını fark ederse</a:t>
            </a:r>
          </a:p>
          <a:p>
            <a:r>
              <a:rPr lang="tr-TR" altLang="tr-TR" sz="2000" b="1" dirty="0">
                <a:latin typeface="Calibri" panose="020F0502020204030204" pitchFamily="34" charset="0"/>
                <a:cs typeface="Arial" panose="020B0604020202020204" pitchFamily="34" charset="0"/>
              </a:rPr>
              <a:t>Söylenmesi gerektiğini öğrenirse, </a:t>
            </a:r>
          </a:p>
          <a:p>
            <a:r>
              <a:rPr lang="tr-TR" altLang="tr-TR" sz="2000" b="1" dirty="0">
                <a:latin typeface="Calibri" panose="020F0502020204030204" pitchFamily="34" charset="0"/>
                <a:cs typeface="Arial" panose="020B0604020202020204" pitchFamily="34" charset="0"/>
              </a:rPr>
              <a:t>Yakın bulduğu biri ile sırrını </a:t>
            </a:r>
            <a:r>
              <a:rPr lang="tr-TR" altLang="tr-TR" sz="2000" b="1" dirty="0" smtClean="0">
                <a:latin typeface="Calibri" panose="020F0502020204030204" pitchFamily="34" charset="0"/>
                <a:cs typeface="Arial" panose="020B0604020202020204" pitchFamily="34" charset="0"/>
              </a:rPr>
              <a:t>paylaşırsa,</a:t>
            </a:r>
          </a:p>
          <a:p>
            <a:r>
              <a:rPr lang="tr-TR" altLang="tr-TR" sz="2000" b="1" dirty="0">
                <a:latin typeface="Calibri" panose="020F0502020204030204" pitchFamily="34" charset="0"/>
              </a:rPr>
              <a:t>Kardeşlerini korumak için (kendisinin ilk istismara uğradığı yaşa geldiklerinde), </a:t>
            </a:r>
          </a:p>
          <a:p>
            <a:r>
              <a:rPr lang="tr-TR" altLang="tr-TR" sz="2000" b="1" dirty="0" smtClean="0">
                <a:latin typeface="Calibri" panose="020F0502020204030204" pitchFamily="34" charset="0"/>
              </a:rPr>
              <a:t>Ergenliğe </a:t>
            </a:r>
            <a:r>
              <a:rPr lang="tr-TR" altLang="tr-TR" sz="2000" b="1" dirty="0">
                <a:latin typeface="Calibri" panose="020F0502020204030204" pitchFamily="34" charset="0"/>
              </a:rPr>
              <a:t>gelmişse, hamilelikten korkarsa ya da cinsel yolla bulaşan hastalıklar hakkında bilgisi </a:t>
            </a:r>
            <a:r>
              <a:rPr lang="tr-TR" altLang="tr-TR" sz="2000" b="1" dirty="0" smtClean="0">
                <a:latin typeface="Calibri" panose="020F0502020204030204" pitchFamily="34" charset="0"/>
              </a:rPr>
              <a:t>edinince,</a:t>
            </a:r>
            <a:endParaRPr lang="tr-TR" altLang="tr-TR" sz="2000" b="1" dirty="0">
              <a:latin typeface="Calibri" panose="020F0502020204030204" pitchFamily="34" charset="0"/>
            </a:endParaRPr>
          </a:p>
          <a:p>
            <a:r>
              <a:rPr lang="tr-TR" altLang="tr-TR" sz="2000" b="1" dirty="0" smtClean="0">
                <a:latin typeface="Calibri" panose="020F0502020204030204" pitchFamily="34" charset="0"/>
              </a:rPr>
              <a:t>İstismarcının </a:t>
            </a:r>
            <a:r>
              <a:rPr lang="tr-TR" altLang="tr-TR" sz="2000" b="1" dirty="0">
                <a:latin typeface="Calibri" panose="020F0502020204030204" pitchFamily="34" charset="0"/>
              </a:rPr>
              <a:t>baskısından kurtulmak için, </a:t>
            </a:r>
          </a:p>
          <a:p>
            <a:r>
              <a:rPr lang="tr-TR" altLang="tr-TR" sz="2000" b="1" dirty="0" smtClean="0">
                <a:latin typeface="Calibri" panose="020F0502020204030204" pitchFamily="34" charset="0"/>
              </a:rPr>
              <a:t>Çocuk </a:t>
            </a:r>
            <a:r>
              <a:rPr lang="tr-TR" altLang="tr-TR" sz="2000" b="1" dirty="0">
                <a:latin typeface="Calibri" panose="020F0502020204030204" pitchFamily="34" charset="0"/>
              </a:rPr>
              <a:t>güvenebileceği ve kendisi ile yakından ilgilenen bir yetişkinle karşılaştığı zaman, </a:t>
            </a:r>
          </a:p>
          <a:p>
            <a:r>
              <a:rPr lang="tr-TR" altLang="tr-TR" sz="2000" b="1" dirty="0" smtClean="0">
                <a:latin typeface="Calibri" panose="020F0502020204030204" pitchFamily="34" charset="0"/>
              </a:rPr>
              <a:t>Fiziksel </a:t>
            </a:r>
            <a:r>
              <a:rPr lang="tr-TR" altLang="tr-TR" sz="2000" b="1" dirty="0">
                <a:latin typeface="Calibri" panose="020F0502020204030204" pitchFamily="34" charset="0"/>
              </a:rPr>
              <a:t>bir yakınması (</a:t>
            </a:r>
            <a:r>
              <a:rPr lang="tr-TR" altLang="tr-TR" sz="2000" b="1" dirty="0" err="1">
                <a:latin typeface="Calibri" panose="020F0502020204030204" pitchFamily="34" charset="0"/>
              </a:rPr>
              <a:t>üriner</a:t>
            </a:r>
            <a:r>
              <a:rPr lang="tr-TR" altLang="tr-TR" sz="2000" b="1" dirty="0">
                <a:latin typeface="Calibri" panose="020F0502020204030204" pitchFamily="34" charset="0"/>
              </a:rPr>
              <a:t> enfeksiyon vb.) sonrası doktora gittiğinde.</a:t>
            </a:r>
          </a:p>
          <a:p>
            <a:endParaRPr lang="tr-TR" altLang="tr-TR" sz="2000" b="1" dirty="0">
              <a:cs typeface="Arial" panose="020B0604020202020204" pitchFamily="34" charset="0"/>
            </a:endParaRPr>
          </a:p>
        </p:txBody>
      </p:sp>
      <p:pic>
        <p:nvPicPr>
          <p:cNvPr id="4" name="Resim 3"/>
          <p:cNvPicPr>
            <a:picLocks noChangeAspect="1"/>
          </p:cNvPicPr>
          <p:nvPr/>
        </p:nvPicPr>
        <p:blipFill>
          <a:blip r:embed="rId3"/>
          <a:stretch>
            <a:fillRect/>
          </a:stretch>
        </p:blipFill>
        <p:spPr>
          <a:xfrm>
            <a:off x="9141074" y="541867"/>
            <a:ext cx="2593726" cy="2370667"/>
          </a:xfrm>
          <a:prstGeom prst="rect">
            <a:avLst/>
          </a:prstGeom>
        </p:spPr>
      </p:pic>
    </p:spTree>
    <p:extLst>
      <p:ext uri="{BB962C8B-B14F-4D97-AF65-F5344CB8AC3E}">
        <p14:creationId xmlns:p14="http://schemas.microsoft.com/office/powerpoint/2010/main" val="33223140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2744" y="836713"/>
            <a:ext cx="7705725" cy="2238375"/>
          </a:xfrm>
          <a:prstGeom prst="downArrowCallout">
            <a:avLst>
              <a:gd name="adj1" fmla="val 111035"/>
              <a:gd name="adj2" fmla="val 83809"/>
              <a:gd name="adj3" fmla="val 22625"/>
              <a:gd name="adj4" fmla="val 70202"/>
            </a:avLst>
          </a:prstGeom>
          <a:solidFill>
            <a:srgbClr val="C00000"/>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tr-TR" sz="3600" b="1" dirty="0">
                <a:effectLst>
                  <a:outerShdw blurRad="38100" dist="38100" dir="2700000" algn="tl">
                    <a:srgbClr val="000000">
                      <a:alpha val="43137"/>
                    </a:srgbClr>
                  </a:outerShdw>
                </a:effectLst>
                <a:latin typeface="Calibri" panose="020F0502020204030204" pitchFamily="34" charset="0"/>
              </a:rPr>
              <a:t>Cinsel istismar konusunda hikaye uyduran çocuk sayısı çok azdır.</a:t>
            </a:r>
          </a:p>
        </p:txBody>
      </p:sp>
      <p:sp>
        <p:nvSpPr>
          <p:cNvPr id="4" name="Rounded Rectangle 3"/>
          <p:cNvSpPr/>
          <p:nvPr/>
        </p:nvSpPr>
        <p:spPr>
          <a:xfrm>
            <a:off x="2189596" y="3105152"/>
            <a:ext cx="7705725" cy="290772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tr-TR" sz="2800" b="1" dirty="0">
                <a:solidFill>
                  <a:schemeClr val="accent4"/>
                </a:solidFill>
                <a:latin typeface="Calibri" panose="020F0502020204030204" pitchFamily="34" charset="0"/>
              </a:rPr>
              <a:t>Eğer bir çocuk cinsel olarak istismar edildiğine ilişkin bilgi veriyorsa temel yaklaşım çocuğa inanmak olmalıdır.  </a:t>
            </a:r>
          </a:p>
        </p:txBody>
      </p:sp>
    </p:spTree>
    <p:extLst>
      <p:ext uri="{BB962C8B-B14F-4D97-AF65-F5344CB8AC3E}">
        <p14:creationId xmlns:p14="http://schemas.microsoft.com/office/powerpoint/2010/main" val="238529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ltLang="tr-TR" b="1" dirty="0" smtClean="0"/>
              <a:t>Eğitimsel İhmal </a:t>
            </a:r>
            <a:r>
              <a:rPr lang="tr-TR" altLang="tr-TR" b="1" dirty="0"/>
              <a:t>N</a:t>
            </a:r>
            <a:r>
              <a:rPr lang="tr-TR" altLang="tr-TR" b="1" dirty="0" smtClean="0"/>
              <a:t>edir?</a:t>
            </a:r>
          </a:p>
        </p:txBody>
      </p:sp>
      <p:sp>
        <p:nvSpPr>
          <p:cNvPr id="6147" name="Rectangle 3"/>
          <p:cNvSpPr>
            <a:spLocks noGrp="1" noChangeArrowheads="1"/>
          </p:cNvSpPr>
          <p:nvPr>
            <p:ph type="body" idx="1"/>
          </p:nvPr>
        </p:nvSpPr>
        <p:spPr>
          <a:xfrm>
            <a:off x="1066800" y="2556932"/>
            <a:ext cx="10141527" cy="3318936"/>
          </a:xfrm>
        </p:spPr>
        <p:txBody>
          <a:bodyPr>
            <a:normAutofit/>
          </a:bodyPr>
          <a:lstStyle/>
          <a:p>
            <a:pPr marL="0" indent="0" algn="ctr">
              <a:spcBef>
                <a:spcPts val="0"/>
              </a:spcBef>
              <a:spcAft>
                <a:spcPts val="0"/>
              </a:spcAft>
              <a:buNone/>
            </a:pPr>
            <a:r>
              <a:rPr lang="tr-TR" altLang="tr-TR" dirty="0" smtClean="0">
                <a:effectLst>
                  <a:outerShdw blurRad="38100" dist="38100" dir="2700000" algn="tl">
                    <a:srgbClr val="000000">
                      <a:alpha val="43137"/>
                    </a:srgbClr>
                  </a:outerShdw>
                </a:effectLst>
                <a:latin typeface="Calibri" panose="020F0502020204030204" pitchFamily="34" charset="0"/>
              </a:rPr>
              <a:t>Çocuğun zorunlu eğitim çağına gelmesine rağmen okula gönderilmemesi</a:t>
            </a:r>
            <a:r>
              <a:rPr lang="tr-TR" altLang="tr-TR" sz="2000" dirty="0" smtClean="0">
                <a:latin typeface="Calibri" panose="020F0502020204030204" pitchFamily="34" charset="0"/>
              </a:rPr>
              <a:t>.</a:t>
            </a:r>
          </a:p>
        </p:txBody>
      </p:sp>
      <p:pic>
        <p:nvPicPr>
          <p:cNvPr id="4" name="Picture 3" descr="C:\Users\Osman\Desktop\490-25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454"/>
          <a:stretch/>
        </p:blipFill>
        <p:spPr bwMode="auto">
          <a:xfrm>
            <a:off x="4475018" y="3450808"/>
            <a:ext cx="2939060" cy="25774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139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Başlık 1"/>
          <p:cNvSpPr>
            <a:spLocks noGrp="1"/>
          </p:cNvSpPr>
          <p:nvPr>
            <p:ph type="title"/>
          </p:nvPr>
        </p:nvSpPr>
        <p:spPr>
          <a:xfrm>
            <a:off x="2208213" y="537103"/>
            <a:ext cx="8229600" cy="377298"/>
          </a:xfrm>
        </p:spPr>
        <p:txBody>
          <a:bodyPr>
            <a:noAutofit/>
          </a:bodyPr>
          <a:lstStyle/>
          <a:p>
            <a:pPr marL="342900" indent="-342900"/>
            <a:r>
              <a:rPr lang="tr-TR" altLang="tr-TR" sz="2800" b="1" dirty="0">
                <a:effectLst>
                  <a:outerShdw blurRad="38100" dist="38100" dir="2700000" algn="tl">
                    <a:srgbClr val="000000">
                      <a:alpha val="43137"/>
                    </a:srgbClr>
                  </a:outerShdw>
                </a:effectLst>
                <a:latin typeface="Calibri" panose="020F0502020204030204" pitchFamily="34" charset="0"/>
              </a:rPr>
              <a:t>Cinsel İstismar İle İlgili Yanlış Düşünceler </a:t>
            </a:r>
            <a:endParaRPr lang="tr-TR" altLang="tr-TR" sz="2800" dirty="0">
              <a:effectLst>
                <a:outerShdw blurRad="38100" dist="38100" dir="2700000" algn="tl">
                  <a:srgbClr val="000000">
                    <a:alpha val="43137"/>
                  </a:srgbClr>
                </a:outerShdw>
              </a:effectLst>
              <a:latin typeface="Calibri" panose="020F0502020204030204" pitchFamily="34" charset="0"/>
            </a:endParaRPr>
          </a:p>
        </p:txBody>
      </p:sp>
      <p:sp>
        <p:nvSpPr>
          <p:cNvPr id="4" name="Rounded Rectangle 3"/>
          <p:cNvSpPr/>
          <p:nvPr/>
        </p:nvSpPr>
        <p:spPr>
          <a:xfrm>
            <a:off x="1992312" y="1260764"/>
            <a:ext cx="4175127" cy="4946072"/>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0" scaled="1"/>
            <a:tileRect/>
          </a:gradFill>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3">
            <a:schemeClr val="lt1"/>
          </a:lnRef>
          <a:fillRef idx="1">
            <a:schemeClr val="accent2"/>
          </a:fillRef>
          <a:effectRef idx="1">
            <a:schemeClr val="accent2"/>
          </a:effectRef>
          <a:fontRef idx="minor">
            <a:schemeClr val="lt1"/>
          </a:fontRef>
        </p:style>
        <p:txBody>
          <a:bodyPr anchor="ctr"/>
          <a:lstStyle/>
          <a:p>
            <a:pPr>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solidFill>
                  <a:schemeClr val="bg1"/>
                </a:solidFill>
              </a:rPr>
              <a:t> </a:t>
            </a:r>
            <a:endParaRPr lang="tr-TR" sz="2400" dirty="0">
              <a:solidFill>
                <a:schemeClr val="bg1"/>
              </a:solidFill>
              <a:cs typeface="Arial" pitchFamily="34" charset="0"/>
            </a:endParaRPr>
          </a:p>
        </p:txBody>
      </p:sp>
      <p:sp>
        <p:nvSpPr>
          <p:cNvPr id="5" name="Rounded Rectangle 3"/>
          <p:cNvSpPr/>
          <p:nvPr/>
        </p:nvSpPr>
        <p:spPr>
          <a:xfrm>
            <a:off x="6318357" y="1260763"/>
            <a:ext cx="4170257" cy="4946073"/>
          </a:xfrm>
          <a:prstGeom prst="roundRect">
            <a:avLst/>
          </a:prstGeom>
          <a:solidFill>
            <a:srgbClr val="33CCCC"/>
          </a:solidFill>
          <a:ln w="57150">
            <a:solidFill>
              <a:schemeClr val="accent1">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sp>
        <p:nvSpPr>
          <p:cNvPr id="8" name="Metin kutusu 7"/>
          <p:cNvSpPr txBox="1"/>
          <p:nvPr/>
        </p:nvSpPr>
        <p:spPr>
          <a:xfrm>
            <a:off x="2459039" y="1374929"/>
            <a:ext cx="3241675" cy="523220"/>
          </a:xfrm>
          <a:prstGeom prst="rect">
            <a:avLst/>
          </a:prstGeom>
          <a:noFill/>
        </p:spPr>
        <p:txBody>
          <a:bodyPr>
            <a:spAutoFit/>
          </a:bodyPr>
          <a:lstStyle/>
          <a:p>
            <a:pPr algn="ctr" eaLnBrk="1" hangingPunct="1">
              <a:defRPr/>
            </a:pP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cs typeface="Arial" charset="0"/>
              </a:rPr>
              <a:t>Yanlış </a:t>
            </a:r>
            <a:endParaRPr lang="tr-TR" sz="2800" dirty="0">
              <a:solidFill>
                <a:srgbClr val="C00000"/>
              </a:solidFill>
              <a:effectLst>
                <a:outerShdw blurRad="38100" dist="38100" dir="2700000" algn="tl">
                  <a:srgbClr val="000000">
                    <a:alpha val="43137"/>
                  </a:srgbClr>
                </a:outerShdw>
              </a:effectLst>
              <a:latin typeface="Calibri" panose="020F0502020204030204" pitchFamily="34" charset="0"/>
              <a:cs typeface="Arial" charset="0"/>
            </a:endParaRPr>
          </a:p>
        </p:txBody>
      </p:sp>
      <p:sp>
        <p:nvSpPr>
          <p:cNvPr id="9" name="Metin kutusu 8"/>
          <p:cNvSpPr txBox="1"/>
          <p:nvPr/>
        </p:nvSpPr>
        <p:spPr>
          <a:xfrm>
            <a:off x="6784975" y="1374929"/>
            <a:ext cx="3240088" cy="523220"/>
          </a:xfrm>
          <a:prstGeom prst="rect">
            <a:avLst/>
          </a:prstGeom>
          <a:noFill/>
        </p:spPr>
        <p:txBody>
          <a:bodyPr>
            <a:spAutoFit/>
          </a:bodyPr>
          <a:lstStyle/>
          <a:p>
            <a:pPr algn="ctr" eaLnBrk="1" hangingPunct="1">
              <a:defRPr/>
            </a:pP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cs typeface="Arial" charset="0"/>
              </a:rPr>
              <a:t>Doğru</a:t>
            </a:r>
          </a:p>
        </p:txBody>
      </p:sp>
      <p:sp>
        <p:nvSpPr>
          <p:cNvPr id="10" name="Metin kutusu 9"/>
          <p:cNvSpPr txBox="1"/>
          <p:nvPr/>
        </p:nvSpPr>
        <p:spPr>
          <a:xfrm>
            <a:off x="1992313" y="1880318"/>
            <a:ext cx="3924301" cy="4093428"/>
          </a:xfrm>
          <a:prstGeom prst="rect">
            <a:avLst/>
          </a:prstGeom>
          <a:noFill/>
        </p:spPr>
        <p:txBody>
          <a:bodyPr wrap="square">
            <a:spAutoFit/>
          </a:bodyPr>
          <a:lstStyle/>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Çocuklar cinsel istismarı hayal güçlerinin genişliği ile uydururlar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İlgi çekmeye çalışan çocuklar, şirin ve cazip kız çocukları, evden kaçan çocuklar, ihmal edilmiş çocuklar potansiyel mağdurlardır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Parklar, genel tuvaletler, ıssız sokaklar, karanlık sokaklar, karanlık yerler, boş inşaat sahaları tehlikeli bölgelerdir.</a:t>
            </a:r>
          </a:p>
        </p:txBody>
      </p:sp>
      <p:sp>
        <p:nvSpPr>
          <p:cNvPr id="11" name="Metin kutusu 10"/>
          <p:cNvSpPr txBox="1"/>
          <p:nvPr/>
        </p:nvSpPr>
        <p:spPr>
          <a:xfrm>
            <a:off x="6318357" y="1905860"/>
            <a:ext cx="3922606" cy="3908762"/>
          </a:xfrm>
          <a:prstGeom prst="rect">
            <a:avLst/>
          </a:prstGeom>
          <a:noFill/>
        </p:spPr>
        <p:txBody>
          <a:bodyPr wrap="square">
            <a:spAutoFit/>
          </a:bodyPr>
          <a:lstStyle/>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Çocuklar bu konuda genellikle yalan söylemezler. İlk kural çocuğa inanmak olmalıdır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smtClean="0">
                <a:latin typeface="Calibri" panose="020F0502020204030204" pitchFamily="34" charset="0"/>
                <a:cs typeface="Arial" charset="0"/>
              </a:rPr>
              <a:t>Mağdurlar her </a:t>
            </a:r>
            <a:r>
              <a:rPr lang="tr-TR" sz="2000" b="1" dirty="0" err="1">
                <a:latin typeface="Calibri" panose="020F0502020204030204" pitchFamily="34" charset="0"/>
                <a:cs typeface="Arial" charset="0"/>
              </a:rPr>
              <a:t>sosyo</a:t>
            </a:r>
            <a:r>
              <a:rPr lang="tr-TR" sz="2000" b="1" dirty="0">
                <a:latin typeface="Calibri" panose="020F0502020204030204" pitchFamily="34" charset="0"/>
                <a:cs typeface="Arial" charset="0"/>
              </a:rPr>
              <a:t>-ekonomik ve her </a:t>
            </a:r>
            <a:r>
              <a:rPr lang="tr-TR" sz="2000" b="1" dirty="0" err="1">
                <a:latin typeface="Calibri" panose="020F0502020204030204" pitchFamily="34" charset="0"/>
                <a:cs typeface="Arial" charset="0"/>
              </a:rPr>
              <a:t>sosyo</a:t>
            </a:r>
            <a:r>
              <a:rPr lang="tr-TR" sz="2000" b="1" dirty="0">
                <a:latin typeface="Calibri" panose="020F0502020204030204" pitchFamily="34" charset="0"/>
                <a:cs typeface="Arial" charset="0"/>
              </a:rPr>
              <a:t>-kültürel gruptan gelen kız ve erkek çocuklardır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Olayın olduğu yer genellikle ev, okul, ev ile okul arasındaki yol gibi çocuğun içinde bulunduğu yakın çevredir.</a:t>
            </a:r>
          </a:p>
          <a:p>
            <a:pPr marL="285750" indent="-285750" eaLnBrk="1" hangingPunct="1">
              <a:spcBef>
                <a:spcPts val="1200"/>
              </a:spcBef>
              <a:buFont typeface="Wingdings" panose="05000000000000000000" pitchFamily="2" charset="2"/>
              <a:buChar char="Ø"/>
              <a:defRPr/>
            </a:pPr>
            <a:endParaRPr lang="tr-TR" b="1" dirty="0">
              <a:latin typeface="Arial" charset="0"/>
              <a:cs typeface="Arial" charset="0"/>
            </a:endParaRPr>
          </a:p>
        </p:txBody>
      </p:sp>
    </p:spTree>
    <p:extLst>
      <p:ext uri="{BB962C8B-B14F-4D97-AF65-F5344CB8AC3E}">
        <p14:creationId xmlns:p14="http://schemas.microsoft.com/office/powerpoint/2010/main" val="2651754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a:xfrm>
            <a:off x="1992313" y="414337"/>
            <a:ext cx="8229600" cy="757237"/>
          </a:xfrm>
        </p:spPr>
        <p:txBody>
          <a:bodyPr/>
          <a:lstStyle/>
          <a:p>
            <a:pPr marL="342900" indent="-342900"/>
            <a:r>
              <a:rPr lang="tr-TR" altLang="tr-TR" sz="2800" b="1" dirty="0">
                <a:latin typeface="Calibri" panose="020F0502020204030204" pitchFamily="34" charset="0"/>
              </a:rPr>
              <a:t>Cinsel İstismar İle İlgili Yanlış Düşünceler </a:t>
            </a:r>
            <a:endParaRPr lang="tr-TR" altLang="tr-TR" sz="2800" dirty="0">
              <a:latin typeface="Calibri" panose="020F0502020204030204" pitchFamily="34" charset="0"/>
            </a:endParaRPr>
          </a:p>
        </p:txBody>
      </p:sp>
      <p:sp>
        <p:nvSpPr>
          <p:cNvPr id="4" name="Rounded Rectangle 3"/>
          <p:cNvSpPr/>
          <p:nvPr/>
        </p:nvSpPr>
        <p:spPr>
          <a:xfrm>
            <a:off x="1992314" y="1052513"/>
            <a:ext cx="4175125" cy="5251305"/>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w="57150"/>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t> </a:t>
            </a:r>
            <a:endParaRPr lang="tr-TR" sz="2400" dirty="0">
              <a:solidFill>
                <a:srgbClr val="4F6228"/>
              </a:solidFill>
              <a:cs typeface="Arial" pitchFamily="34" charset="0"/>
            </a:endParaRPr>
          </a:p>
        </p:txBody>
      </p:sp>
      <p:sp>
        <p:nvSpPr>
          <p:cNvPr id="5" name="Rounded Rectangle 3"/>
          <p:cNvSpPr/>
          <p:nvPr/>
        </p:nvSpPr>
        <p:spPr>
          <a:xfrm>
            <a:off x="6311901" y="1052515"/>
            <a:ext cx="4176713" cy="5251304"/>
          </a:xfrm>
          <a:prstGeom prst="roundRect">
            <a:avLst/>
          </a:prstGeom>
          <a:solidFill>
            <a:srgbClr val="33CCCC"/>
          </a:solidFill>
          <a:ln w="57150"/>
        </p:spPr>
        <p:style>
          <a:lnRef idx="1">
            <a:schemeClr val="accent1"/>
          </a:lnRef>
          <a:fillRef idx="2">
            <a:schemeClr val="accent1"/>
          </a:fillRef>
          <a:effectRef idx="1">
            <a:schemeClr val="accent1"/>
          </a:effectRef>
          <a:fontRef idx="minor">
            <a:schemeClr val="dk1"/>
          </a:fontRef>
        </p:style>
        <p:txBody>
          <a:bodyPr anchor="ctr"/>
          <a:lstStyle/>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sp>
        <p:nvSpPr>
          <p:cNvPr id="8" name="Metin kutusu 7"/>
          <p:cNvSpPr txBox="1"/>
          <p:nvPr/>
        </p:nvSpPr>
        <p:spPr>
          <a:xfrm>
            <a:off x="2459039" y="1361068"/>
            <a:ext cx="3241675"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Yanlış </a:t>
            </a:r>
            <a:endParaRPr lang="tr-TR" sz="2000" dirty="0">
              <a:solidFill>
                <a:srgbClr val="C00000"/>
              </a:solidFill>
              <a:latin typeface="Calibri" panose="020F0502020204030204" pitchFamily="34" charset="0"/>
              <a:cs typeface="Arial" charset="0"/>
            </a:endParaRPr>
          </a:p>
        </p:txBody>
      </p:sp>
      <p:sp>
        <p:nvSpPr>
          <p:cNvPr id="9" name="Metin kutusu 8"/>
          <p:cNvSpPr txBox="1"/>
          <p:nvPr/>
        </p:nvSpPr>
        <p:spPr>
          <a:xfrm>
            <a:off x="6784975" y="1361068"/>
            <a:ext cx="3240088"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Doğru</a:t>
            </a:r>
            <a:endParaRPr lang="tr-TR" sz="2000" b="1" dirty="0">
              <a:solidFill>
                <a:srgbClr val="C00000"/>
              </a:solidFill>
              <a:latin typeface="Calibri" panose="020F0502020204030204" pitchFamily="34" charset="0"/>
              <a:cs typeface="Arial" charset="0"/>
            </a:endParaRPr>
          </a:p>
        </p:txBody>
      </p:sp>
      <p:sp>
        <p:nvSpPr>
          <p:cNvPr id="10" name="Metin kutusu 9"/>
          <p:cNvSpPr txBox="1"/>
          <p:nvPr/>
        </p:nvSpPr>
        <p:spPr>
          <a:xfrm>
            <a:off x="2035314" y="2005014"/>
            <a:ext cx="3673475" cy="4401205"/>
          </a:xfrm>
          <a:prstGeom prst="rect">
            <a:avLst/>
          </a:prstGeom>
          <a:noFill/>
        </p:spPr>
        <p:txBody>
          <a:bodyPr>
            <a:spAutoFit/>
          </a:bodyPr>
          <a:lstStyle/>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İstismarcılar genellikle yaşlı ve yabancı erkekler ile sokakta yaşayan hırpani görünüşlü serserilerdir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Yalnızca kız çocukları cinsel istismara uğrar</a:t>
            </a:r>
            <a:r>
              <a:rPr lang="tr-TR" sz="2000" b="1" dirty="0" smtClean="0">
                <a:latin typeface="Calibri" panose="020F0502020204030204" pitchFamily="34" charset="0"/>
                <a:cs typeface="Arial" charset="0"/>
              </a:rPr>
              <a:t>.</a:t>
            </a: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sz="2000" b="1" dirty="0">
                <a:latin typeface="Calibri" panose="020F0502020204030204" pitchFamily="34" charset="0"/>
                <a:cs typeface="Arial" charset="0"/>
              </a:rPr>
              <a:t>Cinsel istismar kuşkusuyla olayın üzerine gidilmesi, çocuğa daha fazla travma yaşatır</a:t>
            </a:r>
            <a:r>
              <a:rPr lang="tr-TR" sz="2000" b="1" dirty="0" smtClean="0">
                <a:latin typeface="Calibri" panose="020F0502020204030204" pitchFamily="34" charset="0"/>
                <a:cs typeface="Arial" charset="0"/>
              </a:rPr>
              <a:t>.</a:t>
            </a:r>
          </a:p>
          <a:p>
            <a:pPr marL="342900" indent="-342900" algn="just">
              <a:spcBef>
                <a:spcPts val="1200"/>
              </a:spcBef>
              <a:buFont typeface="Wingdings" panose="05000000000000000000" pitchFamily="2" charset="2"/>
              <a:buChar char="Ø"/>
              <a:defRPr/>
            </a:pPr>
            <a:r>
              <a:rPr lang="tr-TR" altLang="tr-TR" sz="2000" b="1" dirty="0">
                <a:latin typeface="Calibri" panose="020F0502020204030204" pitchFamily="34" charset="0"/>
                <a:cs typeface="Times New Roman" panose="02020603050405020304" pitchFamily="18" charset="0"/>
              </a:rPr>
              <a:t>Tüm istismarcılar </a:t>
            </a:r>
            <a:r>
              <a:rPr lang="tr-TR" altLang="tr-TR" sz="2000" b="1" dirty="0" smtClean="0">
                <a:latin typeface="Calibri" panose="020F0502020204030204" pitchFamily="34" charset="0"/>
                <a:cs typeface="Times New Roman" panose="02020603050405020304" pitchFamily="18" charset="0"/>
              </a:rPr>
              <a:t>ERKEK tir.</a:t>
            </a:r>
            <a:endParaRPr lang="tr-TR" altLang="tr-TR" sz="2000" b="1" i="1" dirty="0">
              <a:latin typeface="Calibri" panose="020F0502020204030204" pitchFamily="34" charset="0"/>
              <a:cs typeface="Times New Roman" panose="02020603050405020304" pitchFamily="18" charset="0"/>
            </a:endParaRPr>
          </a:p>
          <a:p>
            <a:pPr marL="342900" indent="-342900" algn="just">
              <a:spcBef>
                <a:spcPts val="1200"/>
              </a:spcBef>
              <a:buFont typeface="Wingdings" panose="05000000000000000000" pitchFamily="2" charset="2"/>
              <a:buChar char="Ø"/>
              <a:defRPr/>
            </a:pPr>
            <a:endParaRPr lang="tr-TR" sz="2000" b="1" dirty="0">
              <a:cs typeface="Arial" charset="0"/>
            </a:endParaRPr>
          </a:p>
        </p:txBody>
      </p:sp>
      <p:sp>
        <p:nvSpPr>
          <p:cNvPr id="11" name="Metin kutusu 10"/>
          <p:cNvSpPr txBox="1"/>
          <p:nvPr/>
        </p:nvSpPr>
        <p:spPr>
          <a:xfrm>
            <a:off x="6361250" y="2097089"/>
            <a:ext cx="3671888" cy="4308872"/>
          </a:xfrm>
          <a:prstGeom prst="rect">
            <a:avLst/>
          </a:prstGeom>
          <a:noFill/>
        </p:spPr>
        <p:txBody>
          <a:bodyPr>
            <a:spAutoFit/>
          </a:bodyPr>
          <a:lstStyle/>
          <a:p>
            <a:pPr marL="285750" indent="-285750" algn="just">
              <a:spcBef>
                <a:spcPts val="1200"/>
              </a:spcBef>
              <a:buFont typeface="Wingdings" panose="05000000000000000000" pitchFamily="2" charset="2"/>
              <a:buChar char="Ø"/>
              <a:defRPr/>
            </a:pPr>
            <a:r>
              <a:rPr lang="tr-TR" b="1" dirty="0">
                <a:latin typeface="Calibri" panose="020F0502020204030204" pitchFamily="34" charset="0"/>
                <a:cs typeface="Arial" charset="0"/>
              </a:rPr>
              <a:t>Olguların % 80-95’inde fail 20–45 yaşları arasında, mağdur tarafından tanınan, evli ve çocuklu erkeklerdir</a:t>
            </a:r>
            <a:r>
              <a:rPr lang="tr-TR" b="1" dirty="0" smtClean="0">
                <a:latin typeface="Calibri" panose="020F0502020204030204" pitchFamily="34" charset="0"/>
                <a:cs typeface="Arial" charset="0"/>
              </a:rPr>
              <a:t>.</a:t>
            </a:r>
            <a:endParaRPr lang="tr-TR" b="1" dirty="0">
              <a:latin typeface="Calibri" panose="020F0502020204030204" pitchFamily="34" charset="0"/>
              <a:cs typeface="Arial" charset="0"/>
            </a:endParaRPr>
          </a:p>
          <a:p>
            <a:pPr marL="285750" indent="-285750" algn="just">
              <a:spcBef>
                <a:spcPts val="1200"/>
              </a:spcBef>
              <a:buFont typeface="Wingdings" panose="05000000000000000000" pitchFamily="2" charset="2"/>
              <a:buChar char="Ø"/>
              <a:defRPr/>
            </a:pPr>
            <a:r>
              <a:rPr lang="tr-TR" b="1" dirty="0">
                <a:latin typeface="Calibri" panose="020F0502020204030204" pitchFamily="34" charset="0"/>
                <a:cs typeface="Arial" charset="0"/>
              </a:rPr>
              <a:t>Sadece kız çocukları değil, erkek çocukları da cinsel istismara uğrar</a:t>
            </a:r>
            <a:r>
              <a:rPr lang="tr-TR" b="1" dirty="0" smtClean="0">
                <a:latin typeface="Calibri" panose="020F0502020204030204" pitchFamily="34" charset="0"/>
                <a:cs typeface="Arial" charset="0"/>
              </a:rPr>
              <a:t>.</a:t>
            </a:r>
            <a:endParaRPr lang="tr-TR" b="1" dirty="0">
              <a:latin typeface="Calibri" panose="020F0502020204030204" pitchFamily="34" charset="0"/>
              <a:cs typeface="Arial" charset="0"/>
            </a:endParaRPr>
          </a:p>
          <a:p>
            <a:pPr marL="285750" indent="-285750" algn="just">
              <a:spcBef>
                <a:spcPts val="1200"/>
              </a:spcBef>
              <a:buFont typeface="Wingdings" panose="05000000000000000000" pitchFamily="2" charset="2"/>
              <a:buChar char="Ø"/>
              <a:defRPr/>
            </a:pPr>
            <a:r>
              <a:rPr lang="tr-TR" b="1" dirty="0">
                <a:latin typeface="Calibri" panose="020F0502020204030204" pitchFamily="34" charset="0"/>
                <a:cs typeface="Arial" charset="0"/>
              </a:rPr>
              <a:t>Yerinde ve uygun bir müdahale istismarı sonlandırır ve çocuğun yaşadığı travmayı atlatabilmesi için destek almasını sağlar</a:t>
            </a:r>
            <a:r>
              <a:rPr lang="tr-TR" b="1" dirty="0" smtClean="0">
                <a:latin typeface="Calibri" panose="020F0502020204030204" pitchFamily="34" charset="0"/>
                <a:cs typeface="Arial" charset="0"/>
              </a:rPr>
              <a:t>.</a:t>
            </a:r>
          </a:p>
          <a:p>
            <a:pPr marL="285750" indent="-285750" algn="just">
              <a:spcBef>
                <a:spcPts val="1200"/>
              </a:spcBef>
              <a:buFont typeface="Wingdings" panose="05000000000000000000" pitchFamily="2" charset="2"/>
              <a:buChar char="Ø"/>
              <a:defRPr/>
            </a:pPr>
            <a:r>
              <a:rPr lang="tr-TR" altLang="tr-TR" b="1" dirty="0">
                <a:latin typeface="Calibri" panose="020F0502020204030204" pitchFamily="34" charset="0"/>
                <a:cs typeface="Times New Roman" panose="02020603050405020304" pitchFamily="18" charset="0"/>
              </a:rPr>
              <a:t>KADIN istismarcılar da vardır…</a:t>
            </a:r>
          </a:p>
          <a:p>
            <a:pPr marL="285750" indent="-285750" algn="just">
              <a:spcBef>
                <a:spcPts val="1200"/>
              </a:spcBef>
              <a:buFont typeface="Wingdings" panose="05000000000000000000" pitchFamily="2" charset="2"/>
              <a:buChar char="Ø"/>
              <a:defRPr/>
            </a:pPr>
            <a:endParaRPr lang="tr-TR" b="1" dirty="0">
              <a:cs typeface="Arial" charset="0"/>
            </a:endParaRPr>
          </a:p>
        </p:txBody>
      </p:sp>
    </p:spTree>
    <p:extLst>
      <p:ext uri="{BB962C8B-B14F-4D97-AF65-F5344CB8AC3E}">
        <p14:creationId xmlns:p14="http://schemas.microsoft.com/office/powerpoint/2010/main" val="6601859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a:xfrm>
            <a:off x="1992313" y="414337"/>
            <a:ext cx="8229600" cy="757237"/>
          </a:xfrm>
        </p:spPr>
        <p:txBody>
          <a:bodyPr/>
          <a:lstStyle/>
          <a:p>
            <a:pPr marL="342900" indent="-342900"/>
            <a:r>
              <a:rPr lang="tr-TR" altLang="tr-TR" sz="2800" b="1" dirty="0">
                <a:latin typeface="Calibri" panose="020F0502020204030204" pitchFamily="34" charset="0"/>
              </a:rPr>
              <a:t>Cinsel İstismar İle İlgili Yanlış Düşünceler </a:t>
            </a:r>
            <a:endParaRPr lang="tr-TR" altLang="tr-TR" sz="2800" dirty="0">
              <a:latin typeface="Calibri" panose="020F0502020204030204" pitchFamily="34" charset="0"/>
            </a:endParaRPr>
          </a:p>
        </p:txBody>
      </p:sp>
      <p:sp>
        <p:nvSpPr>
          <p:cNvPr id="4" name="Rounded Rectangle 3"/>
          <p:cNvSpPr/>
          <p:nvPr/>
        </p:nvSpPr>
        <p:spPr>
          <a:xfrm>
            <a:off x="1992314" y="1052513"/>
            <a:ext cx="4175125" cy="5251305"/>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8900000" scaled="1"/>
            <a:tileRect/>
          </a:gradFill>
          <a:ln w="57150"/>
        </p:spPr>
        <p:style>
          <a:lnRef idx="2">
            <a:schemeClr val="accent2">
              <a:shade val="50000"/>
            </a:schemeClr>
          </a:lnRef>
          <a:fillRef idx="1">
            <a:schemeClr val="accent2"/>
          </a:fillRef>
          <a:effectRef idx="0">
            <a:schemeClr val="accent2"/>
          </a:effectRef>
          <a:fontRef idx="minor">
            <a:schemeClr val="lt1"/>
          </a:fontRef>
        </p:style>
        <p:txBody>
          <a:bodyPr anchor="ctr"/>
          <a:lstStyle/>
          <a:p>
            <a:pPr>
              <a:spcBef>
                <a:spcPts val="525"/>
              </a:spcBef>
              <a:spcAft>
                <a:spcPts val="1425"/>
              </a:spcAft>
              <a:buClr>
                <a:srgbClr val="CC0000"/>
              </a:buClr>
              <a:buSzPct val="65000"/>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r>
              <a:rPr lang="tr-TR" sz="2400" b="1" dirty="0"/>
              <a:t> </a:t>
            </a:r>
            <a:endParaRPr lang="tr-TR" sz="2400" dirty="0">
              <a:solidFill>
                <a:srgbClr val="4F6228"/>
              </a:solidFill>
              <a:cs typeface="Arial" pitchFamily="34" charset="0"/>
            </a:endParaRPr>
          </a:p>
        </p:txBody>
      </p:sp>
      <p:sp>
        <p:nvSpPr>
          <p:cNvPr id="5" name="Rounded Rectangle 3"/>
          <p:cNvSpPr/>
          <p:nvPr/>
        </p:nvSpPr>
        <p:spPr>
          <a:xfrm>
            <a:off x="6311901" y="1052515"/>
            <a:ext cx="4176713" cy="5251304"/>
          </a:xfrm>
          <a:prstGeom prst="roundRect">
            <a:avLst/>
          </a:prstGeom>
          <a:solidFill>
            <a:srgbClr val="33CCCC"/>
          </a:solidFill>
          <a:ln w="57150"/>
        </p:spPr>
        <p:style>
          <a:lnRef idx="1">
            <a:schemeClr val="accent1"/>
          </a:lnRef>
          <a:fillRef idx="2">
            <a:schemeClr val="accent1"/>
          </a:fillRef>
          <a:effectRef idx="1">
            <a:schemeClr val="accent1"/>
          </a:effectRef>
          <a:fontRef idx="minor">
            <a:schemeClr val="dk1"/>
          </a:fontRef>
        </p:style>
        <p:txBody>
          <a:bodyPr anchor="ctr"/>
          <a:lstStyle/>
          <a:p>
            <a:pPr marL="511175" indent="-511175">
              <a:spcBef>
                <a:spcPts val="525"/>
              </a:spcBef>
              <a:spcAft>
                <a:spcPts val="1425"/>
              </a:spcAft>
              <a:buClr>
                <a:srgbClr val="CC0000"/>
              </a:buClr>
              <a:buSzPct val="65000"/>
              <a:buFont typeface="Wingdings" pitchFamily="2" charset="2"/>
              <a:buChar char=""/>
              <a:tabLst>
                <a:tab pos="996950" algn="l"/>
                <a:tab pos="2005013" algn="l"/>
                <a:tab pos="3011488" algn="l"/>
                <a:tab pos="4019550" algn="l"/>
                <a:tab pos="5027613" algn="l"/>
                <a:tab pos="6035675" algn="l"/>
                <a:tab pos="7043738" algn="l"/>
                <a:tab pos="8051800" algn="l"/>
                <a:tab pos="9059863" algn="l"/>
                <a:tab pos="10067925" algn="l"/>
                <a:tab pos="11074400" algn="l"/>
                <a:tab pos="11380788" algn="l"/>
                <a:tab pos="11876088" algn="l"/>
              </a:tabLst>
              <a:defRPr/>
            </a:pPr>
            <a:endParaRPr lang="tr-TR" sz="2400" dirty="0">
              <a:solidFill>
                <a:srgbClr val="4F6228"/>
              </a:solidFill>
              <a:cs typeface="Arial" pitchFamily="34" charset="0"/>
            </a:endParaRPr>
          </a:p>
        </p:txBody>
      </p:sp>
      <p:cxnSp>
        <p:nvCxnSpPr>
          <p:cNvPr id="7" name="Düz Bağlayıcı 6"/>
          <p:cNvCxnSpPr/>
          <p:nvPr/>
        </p:nvCxnSpPr>
        <p:spPr>
          <a:xfrm>
            <a:off x="1992313" y="1773238"/>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459039" y="1125539"/>
            <a:ext cx="3241675"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Yanlış </a:t>
            </a:r>
            <a:endParaRPr lang="tr-TR" sz="2000" dirty="0">
              <a:solidFill>
                <a:srgbClr val="C00000"/>
              </a:solidFill>
              <a:latin typeface="Calibri" panose="020F0502020204030204" pitchFamily="34" charset="0"/>
              <a:cs typeface="Arial" charset="0"/>
            </a:endParaRPr>
          </a:p>
        </p:txBody>
      </p:sp>
      <p:sp>
        <p:nvSpPr>
          <p:cNvPr id="9" name="Metin kutusu 8"/>
          <p:cNvSpPr txBox="1"/>
          <p:nvPr/>
        </p:nvSpPr>
        <p:spPr>
          <a:xfrm>
            <a:off x="6784975" y="1125539"/>
            <a:ext cx="3240088" cy="523220"/>
          </a:xfrm>
          <a:prstGeom prst="rect">
            <a:avLst/>
          </a:prstGeom>
          <a:noFill/>
        </p:spPr>
        <p:txBody>
          <a:bodyPr>
            <a:spAutoFit/>
          </a:bodyPr>
          <a:lstStyle/>
          <a:p>
            <a:pPr algn="ctr" eaLnBrk="1" hangingPunct="1">
              <a:defRPr/>
            </a:pPr>
            <a:r>
              <a:rPr lang="tr-TR" sz="2800" b="1" dirty="0">
                <a:solidFill>
                  <a:srgbClr val="C00000"/>
                </a:solidFill>
                <a:latin typeface="Calibri" panose="020F0502020204030204" pitchFamily="34" charset="0"/>
                <a:cs typeface="Arial" charset="0"/>
              </a:rPr>
              <a:t>Doğru</a:t>
            </a:r>
            <a:endParaRPr lang="tr-TR" sz="2000" b="1" dirty="0">
              <a:solidFill>
                <a:srgbClr val="C00000"/>
              </a:solidFill>
              <a:latin typeface="Calibri" panose="020F0502020204030204" pitchFamily="34" charset="0"/>
              <a:cs typeface="Arial" charset="0"/>
            </a:endParaRPr>
          </a:p>
        </p:txBody>
      </p:sp>
      <p:sp>
        <p:nvSpPr>
          <p:cNvPr id="10" name="Metin kutusu 9"/>
          <p:cNvSpPr txBox="1"/>
          <p:nvPr/>
        </p:nvSpPr>
        <p:spPr>
          <a:xfrm>
            <a:off x="2092037" y="2032724"/>
            <a:ext cx="3824578" cy="4308872"/>
          </a:xfrm>
          <a:prstGeom prst="rect">
            <a:avLst/>
          </a:prstGeom>
          <a:noFill/>
        </p:spPr>
        <p:txBody>
          <a:bodyPr wrap="square">
            <a:spAutoFit/>
          </a:bodyPr>
          <a:lstStyle/>
          <a:p>
            <a:pPr marL="342900" indent="-342900" algn="just">
              <a:spcBef>
                <a:spcPts val="1200"/>
              </a:spcBef>
              <a:buFont typeface="Wingdings" panose="05000000000000000000" pitchFamily="2" charset="2"/>
              <a:buChar char="Ø"/>
              <a:defRPr/>
            </a:pPr>
            <a:r>
              <a:rPr lang="tr-TR" b="1" noProof="1" smtClean="0">
                <a:latin typeface="Calibri" panose="020F0502020204030204" pitchFamily="34" charset="0"/>
              </a:rPr>
              <a:t>Çocuklara uslu,akıllı,açıkgöz </a:t>
            </a:r>
            <a:r>
              <a:rPr lang="tr-TR" b="1" noProof="1">
                <a:latin typeface="Calibri" panose="020F0502020204030204" pitchFamily="34" charset="0"/>
              </a:rPr>
              <a:t>olmalarını söyleyerek onları korumuş oluruz</a:t>
            </a:r>
            <a:r>
              <a:rPr lang="tr-TR" b="1" noProof="1" smtClean="0">
                <a:latin typeface="Calibri" panose="020F0502020204030204" pitchFamily="34" charset="0"/>
              </a:rPr>
              <a:t>.</a:t>
            </a:r>
          </a:p>
          <a:p>
            <a:pPr marL="342900" indent="-342900" algn="just">
              <a:spcBef>
                <a:spcPts val="1200"/>
              </a:spcBef>
              <a:buFont typeface="Wingdings" panose="05000000000000000000" pitchFamily="2" charset="2"/>
              <a:buChar char="Ø"/>
              <a:defRPr/>
            </a:pPr>
            <a:endParaRPr lang="tr-TR" sz="2000"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altLang="tr-TR" b="1" dirty="0">
                <a:latin typeface="Calibri" panose="020F0502020204030204" pitchFamily="34" charset="0"/>
              </a:rPr>
              <a:t>Çocuk;  yaşadıklarını, cinsel istismarı bile, yakın zamanda ya da büyüyünce unutur. Fazla </a:t>
            </a:r>
            <a:r>
              <a:rPr lang="tr-TR" altLang="tr-TR" b="1" dirty="0" smtClean="0">
                <a:latin typeface="Calibri" panose="020F0502020204030204" pitchFamily="34" charset="0"/>
              </a:rPr>
              <a:t>kurcalanmamalı.</a:t>
            </a:r>
          </a:p>
          <a:p>
            <a:pPr marL="342900" indent="-342900" algn="just">
              <a:spcBef>
                <a:spcPts val="1200"/>
              </a:spcBef>
              <a:buFont typeface="Wingdings" panose="05000000000000000000" pitchFamily="2" charset="2"/>
              <a:buChar char="Ø"/>
              <a:defRPr/>
            </a:pPr>
            <a:endParaRPr lang="tr-TR" b="1" dirty="0">
              <a:latin typeface="Calibri" panose="020F0502020204030204" pitchFamily="34" charset="0"/>
              <a:cs typeface="Arial" charset="0"/>
            </a:endParaRPr>
          </a:p>
          <a:p>
            <a:pPr marL="342900" indent="-342900" algn="just">
              <a:spcBef>
                <a:spcPts val="1200"/>
              </a:spcBef>
              <a:buFont typeface="Wingdings" panose="05000000000000000000" pitchFamily="2" charset="2"/>
              <a:buChar char="Ø"/>
              <a:defRPr/>
            </a:pPr>
            <a:r>
              <a:rPr lang="tr-TR" altLang="tr-TR" sz="2000" b="1" dirty="0" smtClean="0">
                <a:latin typeface="Calibri" panose="020F0502020204030204" pitchFamily="34" charset="0"/>
                <a:cs typeface="Times New Roman" panose="02020603050405020304" pitchFamily="18" charset="0"/>
              </a:rPr>
              <a:t> </a:t>
            </a:r>
            <a:r>
              <a:rPr lang="tr-TR" altLang="tr-TR" sz="2000" b="1" dirty="0">
                <a:latin typeface="Calibri" panose="020F0502020204030204" pitchFamily="34" charset="0"/>
                <a:cs typeface="Times New Roman" panose="02020603050405020304" pitchFamily="18" charset="0"/>
              </a:rPr>
              <a:t>Sadece KIZ çocukları cinsel istimara </a:t>
            </a:r>
            <a:r>
              <a:rPr lang="tr-TR" altLang="tr-TR" sz="2000" b="1" dirty="0" smtClean="0">
                <a:latin typeface="Calibri" panose="020F0502020204030204" pitchFamily="34" charset="0"/>
                <a:cs typeface="Times New Roman" panose="02020603050405020304" pitchFamily="18" charset="0"/>
              </a:rPr>
              <a:t>uğruyor.</a:t>
            </a:r>
            <a:endParaRPr lang="tr-TR" altLang="tr-TR" sz="2000" b="1" i="1" dirty="0">
              <a:latin typeface="Calibri" panose="020F0502020204030204" pitchFamily="34" charset="0"/>
              <a:cs typeface="Times New Roman" panose="02020603050405020304" pitchFamily="18" charset="0"/>
            </a:endParaRPr>
          </a:p>
          <a:p>
            <a:pPr marL="342900" indent="-342900" algn="just">
              <a:spcBef>
                <a:spcPts val="1200"/>
              </a:spcBef>
              <a:buFont typeface="Wingdings" panose="05000000000000000000" pitchFamily="2" charset="2"/>
              <a:buChar char="Ø"/>
              <a:defRPr/>
            </a:pPr>
            <a:endParaRPr lang="tr-TR" sz="2000" b="1" dirty="0">
              <a:latin typeface="Calibri" panose="020F0502020204030204" pitchFamily="34" charset="0"/>
              <a:cs typeface="Arial" charset="0"/>
            </a:endParaRPr>
          </a:p>
        </p:txBody>
      </p:sp>
      <p:sp>
        <p:nvSpPr>
          <p:cNvPr id="11" name="Metin kutusu 10"/>
          <p:cNvSpPr txBox="1"/>
          <p:nvPr/>
        </p:nvSpPr>
        <p:spPr>
          <a:xfrm>
            <a:off x="6375105" y="1930829"/>
            <a:ext cx="3846808" cy="5262979"/>
          </a:xfrm>
          <a:prstGeom prst="rect">
            <a:avLst/>
          </a:prstGeom>
          <a:noFill/>
        </p:spPr>
        <p:txBody>
          <a:bodyPr wrap="square">
            <a:spAutoFit/>
          </a:bodyPr>
          <a:lstStyle/>
          <a:p>
            <a:pPr marL="285750" indent="-285750" algn="just">
              <a:spcBef>
                <a:spcPts val="1200"/>
              </a:spcBef>
              <a:buFont typeface="Wingdings" panose="05000000000000000000" pitchFamily="2" charset="2"/>
              <a:buChar char="Ø"/>
              <a:defRPr/>
            </a:pPr>
            <a:r>
              <a:rPr lang="tr-TR" altLang="tr-TR" b="1" dirty="0" smtClean="0">
                <a:latin typeface="Calibri" panose="020F0502020204030204" pitchFamily="34" charset="0"/>
              </a:rPr>
              <a:t>Çocukları bu konuda eğitmeliyiz. İstismarla karşılaştığında çocuk bağırarak yardım istemeli, koşarak kaçmalıdır.</a:t>
            </a:r>
          </a:p>
          <a:p>
            <a:pPr algn="ctr">
              <a:defRPr/>
            </a:pPr>
            <a:endParaRPr lang="tr-TR" altLang="tr-TR" b="1" dirty="0" smtClean="0">
              <a:latin typeface="Calibri" panose="020F0502020204030204" pitchFamily="34" charset="0"/>
              <a:ea typeface="SimHei" panose="02010609060101010101" pitchFamily="49" charset="-122"/>
              <a:cs typeface="Times New Roman" panose="02020603050405020304" pitchFamily="18" charset="0"/>
            </a:endParaRPr>
          </a:p>
          <a:p>
            <a:pPr marL="285750" indent="-285750">
              <a:buFont typeface="Wingdings" panose="05000000000000000000" pitchFamily="2" charset="2"/>
              <a:buChar char="Ø"/>
              <a:defRPr/>
            </a:pPr>
            <a:r>
              <a:rPr lang="tr-TR" altLang="tr-TR" b="1" dirty="0" smtClean="0">
                <a:latin typeface="Calibri" panose="020F0502020204030204" pitchFamily="34" charset="0"/>
                <a:ea typeface="SimHei" panose="02010609060101010101" pitchFamily="49" charset="-122"/>
                <a:cs typeface="Times New Roman" panose="02020603050405020304" pitchFamily="18" charset="0"/>
              </a:rPr>
              <a:t>HAYIR!</a:t>
            </a:r>
          </a:p>
          <a:p>
            <a:pPr>
              <a:defRPr/>
            </a:pPr>
            <a:r>
              <a:rPr lang="tr-TR" altLang="tr-TR" b="1" dirty="0">
                <a:latin typeface="Calibri" panose="020F0502020204030204" pitchFamily="34" charset="0"/>
                <a:ea typeface="SimHei" panose="02010609060101010101" pitchFamily="49" charset="-122"/>
                <a:cs typeface="Times New Roman" panose="02020603050405020304" pitchFamily="18" charset="0"/>
              </a:rPr>
              <a:t> </a:t>
            </a:r>
            <a:r>
              <a:rPr lang="tr-TR" altLang="tr-TR" b="1" dirty="0" smtClean="0">
                <a:latin typeface="Calibri" panose="020F0502020204030204" pitchFamily="34" charset="0"/>
                <a:ea typeface="SimHei" panose="02010609060101010101" pitchFamily="49" charset="-122"/>
                <a:cs typeface="Times New Roman" panose="02020603050405020304" pitchFamily="18" charset="0"/>
              </a:rPr>
              <a:t>    TEK </a:t>
            </a:r>
            <a:r>
              <a:rPr lang="tr-TR" altLang="tr-TR" b="1" dirty="0">
                <a:latin typeface="Calibri" panose="020F0502020204030204" pitchFamily="34" charset="0"/>
                <a:ea typeface="SimHei" panose="02010609060101010101" pitchFamily="49" charset="-122"/>
                <a:cs typeface="Times New Roman" panose="02020603050405020304" pitchFamily="18" charset="0"/>
              </a:rPr>
              <a:t>bir kez bile olsa...</a:t>
            </a:r>
          </a:p>
          <a:p>
            <a:r>
              <a:rPr lang="tr-TR" altLang="tr-TR" b="1" dirty="0" smtClean="0">
                <a:latin typeface="Calibri" panose="020F0502020204030204" pitchFamily="34" charset="0"/>
                <a:ea typeface="SimHei" panose="02010609060101010101" pitchFamily="49" charset="-122"/>
                <a:cs typeface="Times New Roman" panose="02020603050405020304" pitchFamily="18" charset="0"/>
              </a:rPr>
              <a:t>      Cinsel </a:t>
            </a:r>
            <a:r>
              <a:rPr lang="tr-TR" altLang="tr-TR" b="1" dirty="0">
                <a:latin typeface="Calibri" panose="020F0502020204030204" pitchFamily="34" charset="0"/>
                <a:ea typeface="SimHei" panose="02010609060101010101" pitchFamily="49" charset="-122"/>
                <a:cs typeface="Times New Roman" panose="02020603050405020304" pitchFamily="18" charset="0"/>
              </a:rPr>
              <a:t>istismar, çocuğun ruhsal ve fiziksel sağlığı açısından ciddi derecede zarar vericidir! </a:t>
            </a:r>
            <a:endParaRPr lang="tr-TR" altLang="tr-TR" b="1" dirty="0" smtClean="0">
              <a:latin typeface="Calibri" panose="020F0502020204030204" pitchFamily="34" charset="0"/>
              <a:ea typeface="SimHei" panose="02010609060101010101" pitchFamily="49" charset="-122"/>
              <a:cs typeface="Times New Roman" panose="02020603050405020304" pitchFamily="18" charset="0"/>
            </a:endParaRPr>
          </a:p>
          <a:p>
            <a:pPr marL="285750" indent="-285750" algn="ctr">
              <a:buFont typeface="Wingdings" panose="05000000000000000000" pitchFamily="2" charset="2"/>
              <a:buChar char="Ø"/>
            </a:pPr>
            <a:endParaRPr lang="tr-TR" altLang="tr-TR" b="1" dirty="0">
              <a:latin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tr-TR" altLang="tr-TR" b="1" dirty="0" smtClean="0">
                <a:latin typeface="Calibri" panose="020F0502020204030204" pitchFamily="34" charset="0"/>
                <a:cs typeface="Times New Roman" panose="02020603050405020304" pitchFamily="18" charset="0"/>
              </a:rPr>
              <a:t>OYSA</a:t>
            </a:r>
            <a:endParaRPr lang="tr-TR" altLang="tr-TR" sz="900" b="1" dirty="0">
              <a:latin typeface="Calibri" panose="020F0502020204030204" pitchFamily="34" charset="0"/>
              <a:cs typeface="Times New Roman" panose="02020603050405020304" pitchFamily="18" charset="0"/>
            </a:endParaRPr>
          </a:p>
          <a:p>
            <a:r>
              <a:rPr lang="tr-TR" altLang="tr-TR" b="1" dirty="0" smtClean="0">
                <a:latin typeface="Calibri" panose="020F0502020204030204" pitchFamily="34" charset="0"/>
                <a:cs typeface="Times New Roman" panose="02020603050405020304" pitchFamily="18" charset="0"/>
              </a:rPr>
              <a:t>      ERKEK </a:t>
            </a:r>
            <a:r>
              <a:rPr lang="tr-TR" altLang="tr-TR" b="1" dirty="0">
                <a:latin typeface="Calibri" panose="020F0502020204030204" pitchFamily="34" charset="0"/>
                <a:cs typeface="Times New Roman" panose="02020603050405020304" pitchFamily="18" charset="0"/>
              </a:rPr>
              <a:t>çocuklar da cinsel istismara uğrar…</a:t>
            </a:r>
          </a:p>
          <a:p>
            <a:pPr marL="285750" indent="-285750" algn="ctr">
              <a:spcBef>
                <a:spcPts val="1200"/>
              </a:spcBef>
              <a:buFont typeface="Wingdings" panose="05000000000000000000" pitchFamily="2" charset="2"/>
              <a:buChar char="Ø"/>
            </a:pPr>
            <a:endParaRPr lang="tr-TR" altLang="tr-TR" b="1" dirty="0">
              <a:latin typeface="Calibri" panose="020F0502020204030204" pitchFamily="34" charset="0"/>
              <a:ea typeface="SimHei" panose="02010609060101010101" pitchFamily="49" charset="-122"/>
              <a:cs typeface="Times New Roman" panose="02020603050405020304" pitchFamily="18" charset="0"/>
            </a:endParaRPr>
          </a:p>
          <a:p>
            <a:pPr marL="285750" indent="-285750" algn="just">
              <a:spcBef>
                <a:spcPts val="1200"/>
              </a:spcBef>
              <a:buFont typeface="Wingdings" panose="05000000000000000000" pitchFamily="2" charset="2"/>
              <a:buChar char="Ø"/>
              <a:defRPr/>
            </a:pPr>
            <a:endParaRPr lang="tr-TR" b="1" dirty="0">
              <a:latin typeface="Calibri" panose="020F0502020204030204" pitchFamily="34" charset="0"/>
            </a:endParaRPr>
          </a:p>
          <a:p>
            <a:pPr marL="285750" indent="-285750" algn="just">
              <a:spcBef>
                <a:spcPts val="1200"/>
              </a:spcBef>
              <a:buFont typeface="Wingdings" panose="05000000000000000000" pitchFamily="2" charset="2"/>
              <a:buChar char="Ø"/>
              <a:defRPr/>
            </a:pPr>
            <a:endParaRPr lang="tr-TR" b="1" dirty="0">
              <a:latin typeface="Calibri" panose="020F0502020204030204" pitchFamily="34" charset="0"/>
              <a:cs typeface="Arial" charset="0"/>
            </a:endParaRPr>
          </a:p>
        </p:txBody>
      </p:sp>
    </p:spTree>
    <p:extLst>
      <p:ext uri="{BB962C8B-B14F-4D97-AF65-F5344CB8AC3E}">
        <p14:creationId xmlns:p14="http://schemas.microsoft.com/office/powerpoint/2010/main" val="36646726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Diyagram"/>
          <p:cNvGraphicFramePr/>
          <p:nvPr>
            <p:extLst>
              <p:ext uri="{D42A27DB-BD31-4B8C-83A1-F6EECF244321}">
                <p14:modId xmlns:p14="http://schemas.microsoft.com/office/powerpoint/2010/main" val="2221354001"/>
              </p:ext>
            </p:extLst>
          </p:nvPr>
        </p:nvGraphicFramePr>
        <p:xfrm>
          <a:off x="2709911" y="1936219"/>
          <a:ext cx="7320779" cy="4229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Metin kutusu 1"/>
          <p:cNvSpPr txBox="1">
            <a:spLocks noChangeArrowheads="1"/>
          </p:cNvSpPr>
          <p:nvPr/>
        </p:nvSpPr>
        <p:spPr bwMode="auto">
          <a:xfrm>
            <a:off x="2679700" y="634735"/>
            <a:ext cx="698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tr-TR" altLang="tr-TR" sz="3600" b="1" dirty="0">
                <a:solidFill>
                  <a:schemeClr val="accent4"/>
                </a:solidFill>
                <a:cs typeface="Arial" charset="0"/>
              </a:rPr>
              <a:t>Bir İstismar Durumunda </a:t>
            </a:r>
          </a:p>
          <a:p>
            <a:pPr algn="ctr" eaLnBrk="1" hangingPunct="1">
              <a:spcBef>
                <a:spcPct val="0"/>
              </a:spcBef>
              <a:buFontTx/>
              <a:buNone/>
              <a:defRPr/>
            </a:pPr>
            <a:r>
              <a:rPr lang="tr-TR" altLang="tr-TR" sz="3600" b="1" dirty="0">
                <a:solidFill>
                  <a:schemeClr val="accent4"/>
                </a:solidFill>
                <a:cs typeface="Arial" charset="0"/>
              </a:rPr>
              <a:t>İlk Olarak Yapılması Gerekenler</a:t>
            </a:r>
          </a:p>
        </p:txBody>
      </p:sp>
      <p:sp>
        <p:nvSpPr>
          <p:cNvPr id="2" name="Başlık 1"/>
          <p:cNvSpPr>
            <a:spLocks noGrp="1"/>
          </p:cNvSpPr>
          <p:nvPr>
            <p:ph type="title"/>
          </p:nvPr>
        </p:nvSpPr>
        <p:spPr/>
        <p:txBody>
          <a:bodyPr rtlCol="0">
            <a:normAutofit fontScale="90000"/>
          </a:bodyPr>
          <a:lstStyle/>
          <a:p>
            <a:pPr>
              <a:defRPr/>
            </a:pPr>
            <a:r>
              <a:rPr lang="tr-TR" dirty="0" smtClean="0">
                <a:solidFill>
                  <a:schemeClr val="tx1">
                    <a:lumMod val="85000"/>
                    <a:lumOff val="15000"/>
                  </a:schemeClr>
                </a:solidFill>
              </a:rPr>
              <a:t/>
            </a:r>
            <a:br>
              <a:rPr lang="tr-TR" dirty="0" smtClean="0">
                <a:solidFill>
                  <a:schemeClr val="tx1">
                    <a:lumMod val="85000"/>
                    <a:lumOff val="15000"/>
                  </a:schemeClr>
                </a:solidFill>
              </a:rPr>
            </a:br>
            <a:endParaRPr lang="tr-TR" dirty="0">
              <a:solidFill>
                <a:schemeClr val="tx1">
                  <a:lumMod val="85000"/>
                  <a:lumOff val="15000"/>
                </a:schemeClr>
              </a:solidFill>
            </a:endParaRPr>
          </a:p>
        </p:txBody>
      </p:sp>
      <p:sp>
        <p:nvSpPr>
          <p:cNvPr id="25606" name="İçerik Yer Tutucusu 2"/>
          <p:cNvSpPr>
            <a:spLocks noGrp="1"/>
          </p:cNvSpPr>
          <p:nvPr>
            <p:ph sz="half" idx="1"/>
          </p:nvPr>
        </p:nvSpPr>
        <p:spPr>
          <a:xfrm>
            <a:off x="2125663" y="549275"/>
            <a:ext cx="3657600" cy="3767138"/>
          </a:xfrm>
        </p:spPr>
        <p:txBody>
          <a:bodyPr/>
          <a:lstStyle/>
          <a:p>
            <a:pPr eaLnBrk="1" hangingPunct="1"/>
            <a:endParaRPr lang="tr-TR" altLang="tr-TR" dirty="0" smtClean="0"/>
          </a:p>
          <a:p>
            <a:pPr eaLnBrk="1" hangingPunct="1"/>
            <a:endParaRPr lang="tr-TR" altLang="tr-TR" dirty="0" smtClean="0"/>
          </a:p>
        </p:txBody>
      </p:sp>
      <p:sp>
        <p:nvSpPr>
          <p:cNvPr id="25607" name="İçerik Yer Tutucusu 5"/>
          <p:cNvSpPr>
            <a:spLocks noGrp="1"/>
          </p:cNvSpPr>
          <p:nvPr>
            <p:ph sz="half" idx="2"/>
          </p:nvPr>
        </p:nvSpPr>
        <p:spPr>
          <a:xfrm>
            <a:off x="6172200" y="609600"/>
            <a:ext cx="3657600" cy="3767138"/>
          </a:xfrm>
        </p:spPr>
        <p:txBody>
          <a:bodyPr/>
          <a:lstStyle/>
          <a:p>
            <a:pPr eaLnBrk="1" hangingPunct="1"/>
            <a:endParaRPr lang="tr-TR" altLang="tr-TR" dirty="0" smtClean="0"/>
          </a:p>
          <a:p>
            <a:pPr eaLnBrk="1" hangingPunct="1"/>
            <a:endParaRPr lang="tr-TR" altLang="tr-TR" dirty="0" smtClean="0"/>
          </a:p>
        </p:txBody>
      </p:sp>
    </p:spTree>
    <p:extLst>
      <p:ext uri="{BB962C8B-B14F-4D97-AF65-F5344CB8AC3E}">
        <p14:creationId xmlns:p14="http://schemas.microsoft.com/office/powerpoint/2010/main" val="23638222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5018" y="718896"/>
            <a:ext cx="10764983" cy="1137614"/>
          </a:xfrm>
        </p:spPr>
        <p:txBody>
          <a:bodyPr>
            <a:noAutofit/>
          </a:bodyPr>
          <a:lstStyle/>
          <a:p>
            <a:r>
              <a:rPr lang="tr-TR" sz="4000" b="1" dirty="0">
                <a:solidFill>
                  <a:srgbClr val="C00000"/>
                </a:solidFill>
                <a:latin typeface="Calibri" panose="020F0502020204030204" pitchFamily="34" charset="0"/>
              </a:rPr>
              <a:t>Bir Çocuk İstismar Edildiğini</a:t>
            </a:r>
            <a:br>
              <a:rPr lang="tr-TR" sz="4000" b="1" dirty="0">
                <a:solidFill>
                  <a:srgbClr val="C00000"/>
                </a:solidFill>
                <a:latin typeface="Calibri" panose="020F0502020204030204" pitchFamily="34" charset="0"/>
              </a:rPr>
            </a:br>
            <a:r>
              <a:rPr lang="tr-TR" sz="4000" b="1" dirty="0">
                <a:solidFill>
                  <a:srgbClr val="C00000"/>
                </a:solidFill>
                <a:latin typeface="Calibri" panose="020F0502020204030204" pitchFamily="34" charset="0"/>
              </a:rPr>
              <a:t> Açıklarsa Ne Yapılmalıdır!</a:t>
            </a:r>
            <a:endParaRPr lang="tr-TR" sz="4000" dirty="0">
              <a:solidFill>
                <a:srgbClr val="C00000"/>
              </a:solidFill>
              <a:latin typeface="Calibri" panose="020F0502020204030204" pitchFamily="34" charset="0"/>
            </a:endParaRPr>
          </a:p>
        </p:txBody>
      </p:sp>
      <p:sp>
        <p:nvSpPr>
          <p:cNvPr id="3" name="İçerik Yer Tutucusu 2"/>
          <p:cNvSpPr>
            <a:spLocks noGrp="1"/>
          </p:cNvSpPr>
          <p:nvPr>
            <p:ph sz="half" idx="1"/>
          </p:nvPr>
        </p:nvSpPr>
        <p:spPr>
          <a:xfrm>
            <a:off x="803564" y="2147455"/>
            <a:ext cx="10778836" cy="4142509"/>
          </a:xfrm>
        </p:spPr>
        <p:txBody>
          <a:bodyPr>
            <a:normAutofit/>
          </a:bodyPr>
          <a:lstStyle/>
          <a:p>
            <a:r>
              <a:rPr lang="tr-TR" altLang="tr-TR" sz="2000" dirty="0" smtClean="0">
                <a:latin typeface="Calibri" panose="020F0502020204030204" pitchFamily="34" charset="0"/>
              </a:rPr>
              <a:t>Çocuğun yanında rahat olmaya çalışın, abartılı tepkiler vermeyin, paniklemeyin.</a:t>
            </a:r>
          </a:p>
          <a:p>
            <a:r>
              <a:rPr lang="tr-TR" altLang="tr-TR" sz="2000" dirty="0" smtClean="0">
                <a:latin typeface="Calibri" panose="020F0502020204030204" pitchFamily="34" charset="0"/>
              </a:rPr>
              <a:t>Çocukla özel olarak konuşmak için bir mekan bulun: Çocuğa daha sakin bir ortamda görüşmeyi teklif edin. Konuşmanızın kesilmeyeceğinden emin olacağınız bir yer bulun. </a:t>
            </a:r>
          </a:p>
          <a:p>
            <a:r>
              <a:rPr lang="tr-TR" altLang="tr-TR" sz="2000" dirty="0" smtClean="0">
                <a:latin typeface="Calibri" panose="020F0502020204030204" pitchFamily="34" charset="0"/>
              </a:rPr>
              <a:t>Masanın arkasında oturmayın. Çocuğun yanında onu sakinleştirmek için oturun. </a:t>
            </a:r>
          </a:p>
          <a:p>
            <a:r>
              <a:rPr lang="tr-TR" altLang="tr-TR" sz="2000" dirty="0" smtClean="0">
                <a:latin typeface="Calibri" panose="020F0502020204030204" pitchFamily="34" charset="0"/>
              </a:rPr>
              <a:t>Çocuk </a:t>
            </a:r>
            <a:r>
              <a:rPr lang="tr-TR" altLang="tr-TR" sz="2000" dirty="0">
                <a:latin typeface="Calibri" panose="020F0502020204030204" pitchFamily="34" charset="0"/>
              </a:rPr>
              <a:t>anlatmaya başladığında duygularınızı ve sözel olmayan ifadelerinizi kontrol </a:t>
            </a:r>
            <a:r>
              <a:rPr lang="tr-TR" altLang="tr-TR" sz="2000" dirty="0" smtClean="0">
                <a:latin typeface="Calibri" panose="020F0502020204030204" pitchFamily="34" charset="0"/>
              </a:rPr>
              <a:t>edin.</a:t>
            </a:r>
          </a:p>
          <a:p>
            <a:r>
              <a:rPr lang="tr-TR" altLang="tr-TR" sz="2000" dirty="0" smtClean="0">
                <a:latin typeface="Calibri" panose="020F0502020204030204" pitchFamily="34" charset="0"/>
              </a:rPr>
              <a:t>Çocuktan </a:t>
            </a:r>
            <a:r>
              <a:rPr lang="tr-TR" altLang="tr-TR" sz="2000" dirty="0">
                <a:latin typeface="Calibri" panose="020F0502020204030204" pitchFamily="34" charset="0"/>
              </a:rPr>
              <a:t>izin almadan ona dokunmayın. Dokunmanız belki ona istismar olayını hatırlatabilir. </a:t>
            </a:r>
            <a:endParaRPr lang="tr-TR" altLang="tr-TR" sz="2000" dirty="0" smtClean="0">
              <a:latin typeface="Calibri" panose="020F0502020204030204" pitchFamily="34" charset="0"/>
            </a:endParaRPr>
          </a:p>
          <a:p>
            <a:r>
              <a:rPr lang="tr-TR" altLang="tr-TR" sz="2000" dirty="0">
                <a:latin typeface="Calibri" panose="020F0502020204030204" pitchFamily="34" charset="0"/>
              </a:rPr>
              <a:t>Çocuk anlatımda bulunurken susabilir</a:t>
            </a:r>
            <a:r>
              <a:rPr lang="tr-TR" altLang="tr-TR" sz="2000" dirty="0" smtClean="0">
                <a:latin typeface="Calibri" panose="020F0502020204030204" pitchFamily="34" charset="0"/>
              </a:rPr>
              <a:t>. Bu </a:t>
            </a:r>
            <a:r>
              <a:rPr lang="tr-TR" altLang="tr-TR" sz="2000" dirty="0">
                <a:latin typeface="Calibri" panose="020F0502020204030204" pitchFamily="34" charset="0"/>
              </a:rPr>
              <a:t>durumda tepki vermeyin sadece bekleyin</a:t>
            </a:r>
            <a:r>
              <a:rPr lang="tr-TR" altLang="tr-TR" sz="2000" dirty="0" smtClean="0">
                <a:latin typeface="Calibri" panose="020F0502020204030204" pitchFamily="34" charset="0"/>
              </a:rPr>
              <a:t>. Çocuğun </a:t>
            </a:r>
            <a:r>
              <a:rPr lang="tr-TR" altLang="tr-TR" sz="2000" dirty="0">
                <a:latin typeface="Calibri" panose="020F0502020204030204" pitchFamily="34" charset="0"/>
              </a:rPr>
              <a:t>tekrar anlatma ihtimali çok yüksektir.</a:t>
            </a:r>
          </a:p>
          <a:p>
            <a:r>
              <a:rPr lang="tr-TR" altLang="tr-TR" sz="2000" dirty="0">
                <a:latin typeface="Calibri" panose="020F0502020204030204" pitchFamily="34" charset="0"/>
              </a:rPr>
              <a:t>Tepkileriniz hayati önem taşımaktadır. </a:t>
            </a:r>
          </a:p>
          <a:p>
            <a:endParaRPr lang="tr-TR" altLang="tr-TR" sz="2000" dirty="0">
              <a:latin typeface="Calibri" panose="020F0502020204030204" pitchFamily="34" charset="0"/>
            </a:endParaRPr>
          </a:p>
          <a:p>
            <a:endParaRPr lang="tr-TR" dirty="0"/>
          </a:p>
        </p:txBody>
      </p:sp>
    </p:spTree>
    <p:extLst>
      <p:ext uri="{BB962C8B-B14F-4D97-AF65-F5344CB8AC3E}">
        <p14:creationId xmlns:p14="http://schemas.microsoft.com/office/powerpoint/2010/main" val="42339009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928255" y="858982"/>
            <a:ext cx="10321636" cy="5011466"/>
          </a:xfrm>
        </p:spPr>
        <p:txBody>
          <a:bodyPr>
            <a:normAutofit fontScale="92500" lnSpcReduction="10000"/>
          </a:bodyPr>
          <a:lstStyle/>
          <a:p>
            <a:pPr>
              <a:defRPr/>
            </a:pPr>
            <a:r>
              <a:rPr lang="tr-TR" dirty="0">
                <a:latin typeface="Calibri" panose="020F0502020204030204" pitchFamily="34" charset="0"/>
              </a:rPr>
              <a:t>Sakin karşılamak çocuğu desteklemek için önemlidir. </a:t>
            </a:r>
          </a:p>
          <a:p>
            <a:pPr>
              <a:defRPr/>
            </a:pPr>
            <a:r>
              <a:rPr lang="tr-TR" dirty="0">
                <a:latin typeface="Calibri" panose="020F0502020204030204" pitchFamily="34" charset="0"/>
              </a:rPr>
              <a:t>Çocuğu sadece dinleyin yönlendirici ya da merak edici sorular sormayın. </a:t>
            </a:r>
            <a:r>
              <a:rPr lang="tr-TR" dirty="0" smtClean="0">
                <a:solidFill>
                  <a:srgbClr val="C00000"/>
                </a:solidFill>
                <a:latin typeface="Calibri" panose="020F0502020204030204" pitchFamily="34" charset="0"/>
              </a:rPr>
              <a:t>(</a:t>
            </a:r>
            <a:r>
              <a:rPr lang="tr-TR" kern="1400" dirty="0">
                <a:solidFill>
                  <a:srgbClr val="C00000"/>
                </a:solidFill>
                <a:latin typeface="Calibri" panose="020F0502020204030204" pitchFamily="34" charset="0"/>
              </a:rPr>
              <a:t>hayret, üzüntü, öfke gibi duygusal tepkiler gösterilmemelidir</a:t>
            </a:r>
            <a:r>
              <a:rPr lang="tr-TR" kern="1400" dirty="0" smtClean="0">
                <a:solidFill>
                  <a:srgbClr val="C00000"/>
                </a:solidFill>
                <a:latin typeface="Calibri" panose="020F0502020204030204" pitchFamily="34" charset="0"/>
              </a:rPr>
              <a:t>).</a:t>
            </a:r>
            <a:endParaRPr lang="tr-TR" dirty="0" smtClean="0">
              <a:solidFill>
                <a:srgbClr val="C00000"/>
              </a:solidFill>
              <a:latin typeface="Calibri" panose="020F0502020204030204" pitchFamily="34" charset="0"/>
            </a:endParaRPr>
          </a:p>
          <a:p>
            <a:pPr>
              <a:defRPr/>
            </a:pPr>
            <a:r>
              <a:rPr lang="tr-TR" dirty="0" smtClean="0">
                <a:latin typeface="Calibri" panose="020F0502020204030204" pitchFamily="34" charset="0"/>
              </a:rPr>
              <a:t>Ona inandığınızı, yaşadıklarının onu suçu olmadığını ifade edin.</a:t>
            </a:r>
          </a:p>
          <a:p>
            <a:pPr>
              <a:defRPr/>
            </a:pPr>
            <a:r>
              <a:rPr lang="tr-TR" altLang="tr-TR" dirty="0">
                <a:latin typeface="Calibri" panose="020F0502020204030204" pitchFamily="34" charset="0"/>
              </a:rPr>
              <a:t>Yaşadığı olayları anlatması için ona destek olun fakat vermek istemediği ayrıntılar için asla baskı </a:t>
            </a:r>
            <a:r>
              <a:rPr lang="tr-TR" altLang="tr-TR" dirty="0" smtClean="0">
                <a:latin typeface="Calibri" panose="020F0502020204030204" pitchFamily="34" charset="0"/>
              </a:rPr>
              <a:t>yapmayın.</a:t>
            </a:r>
            <a:endParaRPr lang="tr-TR" dirty="0">
              <a:latin typeface="Calibri" panose="020F0502020204030204" pitchFamily="34" charset="0"/>
            </a:endParaRPr>
          </a:p>
          <a:p>
            <a:pPr>
              <a:defRPr/>
            </a:pPr>
            <a:r>
              <a:rPr lang="tr-TR" dirty="0">
                <a:latin typeface="Calibri" panose="020F0502020204030204" pitchFamily="34" charset="0"/>
              </a:rPr>
              <a:t>Tüm ilginizi çocuğa verin. Kulaklarınızla, gözlerinizle ve kalbinizle çocuğu dinleyin . </a:t>
            </a:r>
            <a:endParaRPr lang="tr-TR" dirty="0" smtClean="0">
              <a:latin typeface="Calibri" panose="020F0502020204030204" pitchFamily="34" charset="0"/>
            </a:endParaRPr>
          </a:p>
          <a:p>
            <a:pPr>
              <a:defRPr/>
            </a:pPr>
            <a:r>
              <a:rPr lang="tr-TR" altLang="tr-TR" dirty="0">
                <a:latin typeface="Calibri" panose="020F0502020204030204" pitchFamily="34" charset="0"/>
              </a:rPr>
              <a:t>Çocuğun  </a:t>
            </a:r>
            <a:r>
              <a:rPr lang="tr-TR" altLang="tr-TR" dirty="0" smtClean="0">
                <a:latin typeface="Calibri" panose="020F0502020204030204" pitchFamily="34" charset="0"/>
              </a:rPr>
              <a:t>anlattıklarını </a:t>
            </a:r>
            <a:r>
              <a:rPr lang="tr-TR" altLang="tr-TR" dirty="0" smtClean="0">
                <a:solidFill>
                  <a:srgbClr val="C00000"/>
                </a:solidFill>
                <a:latin typeface="Calibri" panose="020F0502020204030204" pitchFamily="34" charset="0"/>
              </a:rPr>
              <a:t>çocuğun </a:t>
            </a:r>
            <a:r>
              <a:rPr lang="tr-TR" altLang="tr-TR" dirty="0">
                <a:solidFill>
                  <a:srgbClr val="C00000"/>
                </a:solidFill>
                <a:latin typeface="Calibri" panose="020F0502020204030204" pitchFamily="34" charset="0"/>
              </a:rPr>
              <a:t>ifade ettiği biçimde </a:t>
            </a:r>
            <a:r>
              <a:rPr lang="tr-TR" altLang="tr-TR" dirty="0">
                <a:latin typeface="Calibri" panose="020F0502020204030204" pitchFamily="34" charset="0"/>
              </a:rPr>
              <a:t>aynen yazın</a:t>
            </a:r>
            <a:r>
              <a:rPr lang="tr-TR" altLang="tr-TR" dirty="0" smtClean="0">
                <a:latin typeface="Calibri" panose="020F0502020204030204" pitchFamily="34" charset="0"/>
              </a:rPr>
              <a:t>. (</a:t>
            </a:r>
            <a:r>
              <a:rPr lang="tr-TR" altLang="tr-TR" dirty="0" err="1">
                <a:latin typeface="Calibri" panose="020F0502020204030204" pitchFamily="34" charset="0"/>
              </a:rPr>
              <a:t>raporlaştırın</a:t>
            </a:r>
            <a:r>
              <a:rPr lang="tr-TR" altLang="tr-TR" dirty="0" smtClean="0">
                <a:latin typeface="Humanst521 BT"/>
              </a:rPr>
              <a:t>)</a:t>
            </a:r>
            <a:endParaRPr lang="tr-TR" dirty="0">
              <a:latin typeface="Calibri" panose="020F0502020204030204" pitchFamily="34" charset="0"/>
            </a:endParaRPr>
          </a:p>
          <a:p>
            <a:pPr>
              <a:defRPr/>
            </a:pPr>
            <a:r>
              <a:rPr lang="tr-TR" dirty="0">
                <a:latin typeface="Calibri" panose="020F0502020204030204" pitchFamily="34" charset="0"/>
              </a:rPr>
              <a:t>Çocuğun söyledikleri bitince başka bir şey söylemek isteyip istemediğini sorun. </a:t>
            </a:r>
            <a:endParaRPr lang="tr-TR" dirty="0" smtClean="0">
              <a:latin typeface="Calibri" panose="020F0502020204030204" pitchFamily="34" charset="0"/>
            </a:endParaRPr>
          </a:p>
          <a:p>
            <a:r>
              <a:rPr lang="tr-TR" altLang="tr-TR" dirty="0">
                <a:latin typeface="Calibri" panose="020F0502020204030204" pitchFamily="34" charset="0"/>
              </a:rPr>
              <a:t>Bu bilgiyi diğer öğretmenler ya da kişilerle paylaşmayacağınız konusunda</a:t>
            </a:r>
            <a:br>
              <a:rPr lang="tr-TR" altLang="tr-TR" dirty="0">
                <a:latin typeface="Calibri" panose="020F0502020204030204" pitchFamily="34" charset="0"/>
              </a:rPr>
            </a:br>
            <a:r>
              <a:rPr lang="tr-TR" altLang="tr-TR" dirty="0">
                <a:latin typeface="Calibri" panose="020F0502020204030204" pitchFamily="34" charset="0"/>
              </a:rPr>
              <a:t>çocuğa teminat verin.</a:t>
            </a:r>
          </a:p>
          <a:p>
            <a:r>
              <a:rPr lang="tr-TR" altLang="tr-TR" dirty="0">
                <a:latin typeface="Calibri" panose="020F0502020204030204" pitchFamily="34" charset="0"/>
              </a:rPr>
              <a:t>Fakat destek almak için yetkili kişilerle iletişime geçeceğinizi söyleyin. </a:t>
            </a:r>
          </a:p>
          <a:p>
            <a:pPr>
              <a:defRPr/>
            </a:pPr>
            <a:endParaRPr lang="tr-TR" dirty="0"/>
          </a:p>
          <a:p>
            <a:endParaRPr lang="tr-TR" dirty="0"/>
          </a:p>
        </p:txBody>
      </p:sp>
    </p:spTree>
    <p:extLst>
      <p:ext uri="{BB962C8B-B14F-4D97-AF65-F5344CB8AC3E}">
        <p14:creationId xmlns:p14="http://schemas.microsoft.com/office/powerpoint/2010/main" val="3331303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0655" y="1752600"/>
            <a:ext cx="10099963" cy="4267200"/>
          </a:xfrm>
        </p:spPr>
        <p:txBody>
          <a:bodyPr/>
          <a:lstStyle/>
          <a:p>
            <a:r>
              <a:rPr lang="tr-TR" altLang="tr-TR" sz="3200" dirty="0">
                <a:latin typeface="Humanst521 BT"/>
              </a:rPr>
              <a:t>“</a:t>
            </a:r>
            <a:r>
              <a:rPr lang="tr-TR" altLang="tr-TR" dirty="0">
                <a:latin typeface="Calibri" panose="020F0502020204030204" pitchFamily="34" charset="0"/>
              </a:rPr>
              <a:t>Bunun olduğundan emin misin?” </a:t>
            </a:r>
          </a:p>
          <a:p>
            <a:r>
              <a:rPr lang="tr-TR" altLang="tr-TR" dirty="0">
                <a:latin typeface="Calibri" panose="020F0502020204030204" pitchFamily="34" charset="0"/>
              </a:rPr>
              <a:t>“Doğru mu söylüyorsun?” </a:t>
            </a:r>
          </a:p>
          <a:p>
            <a:r>
              <a:rPr lang="tr-TR" altLang="tr-TR" dirty="0">
                <a:latin typeface="Calibri" panose="020F0502020204030204" pitchFamily="34" charset="0"/>
              </a:rPr>
              <a:t>“Bu bir daha olursa bana haber ver”. </a:t>
            </a:r>
          </a:p>
          <a:p>
            <a:r>
              <a:rPr lang="fi-FI" altLang="tr-TR" dirty="0">
                <a:latin typeface="Calibri" panose="020F0502020204030204" pitchFamily="34" charset="0"/>
              </a:rPr>
              <a:t>“</a:t>
            </a:r>
            <a:r>
              <a:rPr lang="tr-TR" altLang="tr-TR" dirty="0">
                <a:latin typeface="Calibri" panose="020F0502020204030204" pitchFamily="34" charset="0"/>
              </a:rPr>
              <a:t>Neden karşı koymadın</a:t>
            </a:r>
            <a:r>
              <a:rPr lang="fi-FI" altLang="tr-TR" dirty="0">
                <a:latin typeface="Calibri" panose="020F0502020204030204" pitchFamily="34" charset="0"/>
              </a:rPr>
              <a:t>?”.</a:t>
            </a:r>
            <a:endParaRPr lang="tr-TR" altLang="tr-TR" dirty="0">
              <a:latin typeface="Calibri" panose="020F0502020204030204" pitchFamily="34" charset="0"/>
            </a:endParaRPr>
          </a:p>
          <a:p>
            <a:r>
              <a:rPr lang="tr-TR" altLang="tr-TR" dirty="0">
                <a:latin typeface="Calibri" panose="020F0502020204030204" pitchFamily="34" charset="0"/>
              </a:rPr>
              <a:t>“Şimdiye kadar neden anlatmadın?”</a:t>
            </a:r>
          </a:p>
          <a:p>
            <a:pPr>
              <a:buFont typeface="Wingdings" panose="05000000000000000000" pitchFamily="2" charset="2"/>
              <a:buChar char="v"/>
            </a:pPr>
            <a:r>
              <a:rPr lang="tr-TR" altLang="tr-TR" sz="3200" dirty="0">
                <a:solidFill>
                  <a:srgbClr val="C00000"/>
                </a:solidFill>
                <a:latin typeface="Calibri" panose="020F0502020204030204" pitchFamily="34" charset="0"/>
              </a:rPr>
              <a:t>Çünkü bu tip sorular çocuğun kendini suçlamasına ve anlatacağı şeylerden </a:t>
            </a:r>
            <a:r>
              <a:rPr lang="tr-TR" altLang="tr-TR" sz="3200" dirty="0" smtClean="0">
                <a:solidFill>
                  <a:srgbClr val="C00000"/>
                </a:solidFill>
                <a:latin typeface="Calibri" panose="020F0502020204030204" pitchFamily="34" charset="0"/>
              </a:rPr>
              <a:t>vazgeçmesine </a:t>
            </a:r>
            <a:r>
              <a:rPr lang="tr-TR" altLang="tr-TR" sz="3200" dirty="0">
                <a:solidFill>
                  <a:srgbClr val="C00000"/>
                </a:solidFill>
                <a:latin typeface="Calibri" panose="020F0502020204030204" pitchFamily="34" charset="0"/>
              </a:rPr>
              <a:t>sebep olur.</a:t>
            </a:r>
            <a:r>
              <a:rPr lang="fi-FI" altLang="tr-TR" sz="3200" dirty="0">
                <a:solidFill>
                  <a:srgbClr val="C00000"/>
                </a:solidFill>
                <a:latin typeface="Calibri" panose="020F0502020204030204" pitchFamily="34" charset="0"/>
              </a:rPr>
              <a:t> </a:t>
            </a:r>
            <a:endParaRPr lang="tr-TR" altLang="tr-TR" sz="3200" dirty="0">
              <a:solidFill>
                <a:srgbClr val="C00000"/>
              </a:solidFill>
              <a:latin typeface="Calibri" panose="020F0502020204030204" pitchFamily="34" charset="0"/>
            </a:endParaRPr>
          </a:p>
        </p:txBody>
      </p:sp>
      <p:sp>
        <p:nvSpPr>
          <p:cNvPr id="104451" name="Başlık 1"/>
          <p:cNvSpPr>
            <a:spLocks noGrp="1"/>
          </p:cNvSpPr>
          <p:nvPr>
            <p:ph type="title"/>
          </p:nvPr>
        </p:nvSpPr>
        <p:spPr>
          <a:xfrm>
            <a:off x="1330685" y="392979"/>
            <a:ext cx="9087284" cy="1250950"/>
          </a:xfrm>
        </p:spPr>
        <p:txBody>
          <a:bodyPr>
            <a:normAutofit fontScale="90000"/>
          </a:bodyPr>
          <a:lstStyle/>
          <a:p>
            <a:r>
              <a:rPr lang="tr-TR" altLang="tr-TR" sz="2800" b="1" dirty="0"/>
              <a:t>	</a:t>
            </a:r>
            <a:r>
              <a:rPr lang="tr-TR" altLang="tr-TR" b="1" dirty="0"/>
              <a:t>Aşağıdakilere Benzer Sorulardan Ve</a:t>
            </a:r>
            <a:br>
              <a:rPr lang="tr-TR" altLang="tr-TR" b="1" dirty="0"/>
            </a:br>
            <a:r>
              <a:rPr lang="tr-TR" altLang="tr-TR" b="1" dirty="0"/>
              <a:t>	İfadelerden Kesinlikle Kaçının.</a:t>
            </a:r>
          </a:p>
        </p:txBody>
      </p:sp>
    </p:spTree>
    <p:extLst>
      <p:ext uri="{BB962C8B-B14F-4D97-AF65-F5344CB8AC3E}">
        <p14:creationId xmlns:p14="http://schemas.microsoft.com/office/powerpoint/2010/main" val="1282725451"/>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5236" y="1714500"/>
            <a:ext cx="10141528" cy="4423064"/>
          </a:xfrm>
        </p:spPr>
        <p:txBody>
          <a:bodyPr>
            <a:normAutofit/>
          </a:bodyPr>
          <a:lstStyle/>
          <a:p>
            <a:pPr>
              <a:defRPr/>
            </a:pPr>
            <a:r>
              <a:rPr lang="tr-TR" sz="2800" dirty="0">
                <a:latin typeface="Humanst521 BT"/>
              </a:rPr>
              <a:t> “</a:t>
            </a:r>
            <a:r>
              <a:rPr lang="tr-TR" dirty="0">
                <a:latin typeface="Calibri" panose="020F0502020204030204" pitchFamily="34" charset="0"/>
              </a:rPr>
              <a:t>Erkek kardeşim dün gece uyumama izin vermedi” </a:t>
            </a:r>
          </a:p>
          <a:p>
            <a:pPr>
              <a:defRPr/>
            </a:pPr>
            <a:r>
              <a:rPr lang="tr-TR" dirty="0">
                <a:latin typeface="Calibri" panose="020F0502020204030204" pitchFamily="34" charset="0"/>
              </a:rPr>
              <a:t> “Komşumuz “X “abi çok komik iç çamaşırlar giyiniyor” </a:t>
            </a:r>
          </a:p>
          <a:p>
            <a:pPr>
              <a:defRPr/>
            </a:pPr>
            <a:r>
              <a:rPr lang="tr-TR" dirty="0">
                <a:latin typeface="Calibri" panose="020F0502020204030204" pitchFamily="34" charset="0"/>
              </a:rPr>
              <a:t> “Annemin beni amcamla yalnız bırakmasından hiç hoşlanmıyorum” </a:t>
            </a:r>
          </a:p>
          <a:p>
            <a:pPr>
              <a:defRPr/>
            </a:pPr>
            <a:r>
              <a:rPr lang="tr-TR" dirty="0">
                <a:latin typeface="Calibri" panose="020F0502020204030204" pitchFamily="34" charset="0"/>
              </a:rPr>
              <a:t> “Komşumuzun oğlu beni çok sıkıştırıyor” </a:t>
            </a:r>
          </a:p>
          <a:p>
            <a:pPr>
              <a:defRPr/>
            </a:pPr>
            <a:r>
              <a:rPr lang="tr-TR" dirty="0">
                <a:latin typeface="Calibri" panose="020F0502020204030204" pitchFamily="34" charset="0"/>
              </a:rPr>
              <a:t> “Çok kötü biçimde ellenilen bir kız tanıyorum” </a:t>
            </a:r>
          </a:p>
          <a:p>
            <a:pPr>
              <a:defRPr/>
            </a:pPr>
            <a:r>
              <a:rPr lang="tr-TR" dirty="0">
                <a:latin typeface="Calibri" panose="020F0502020204030204" pitchFamily="34" charset="0"/>
              </a:rPr>
              <a:t> “Tanıdığım bir kız var, annesine rahatsız edildiğini söyledi fakat annesi ona inanmadı”….. </a:t>
            </a:r>
          </a:p>
          <a:p>
            <a:pPr>
              <a:defRPr/>
            </a:pPr>
            <a:endParaRPr lang="tr-TR" dirty="0"/>
          </a:p>
        </p:txBody>
      </p:sp>
      <p:sp>
        <p:nvSpPr>
          <p:cNvPr id="2" name="Başlık 1"/>
          <p:cNvSpPr>
            <a:spLocks noGrp="1"/>
          </p:cNvSpPr>
          <p:nvPr>
            <p:ph type="title"/>
          </p:nvPr>
        </p:nvSpPr>
        <p:spPr>
          <a:xfrm>
            <a:off x="831273" y="571500"/>
            <a:ext cx="10557163" cy="1143000"/>
          </a:xfrm>
        </p:spPr>
        <p:txBody>
          <a:bodyPr>
            <a:noAutofit/>
          </a:bodyPr>
          <a:lstStyle/>
          <a:p>
            <a:pPr algn="ctr">
              <a:defRPr/>
            </a:pPr>
            <a:r>
              <a:rPr lang="tr-TR" b="1" dirty="0"/>
              <a:t>İstismara Dair İpuçları Olabilecek Söylemler</a:t>
            </a:r>
          </a:p>
        </p:txBody>
      </p:sp>
    </p:spTree>
    <p:extLst>
      <p:ext uri="{BB962C8B-B14F-4D97-AF65-F5344CB8AC3E}">
        <p14:creationId xmlns:p14="http://schemas.microsoft.com/office/powerpoint/2010/main" val="200649543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8254" y="1704109"/>
            <a:ext cx="10501746" cy="4378036"/>
          </a:xfrm>
        </p:spPr>
        <p:txBody>
          <a:bodyPr/>
          <a:lstStyle/>
          <a:p>
            <a:pPr marL="0" indent="0">
              <a:buNone/>
            </a:pPr>
            <a:r>
              <a:rPr lang="tr-TR" sz="3200" b="1" dirty="0" smtClean="0">
                <a:solidFill>
                  <a:srgbClr val="C00000"/>
                </a:solidFill>
                <a:latin typeface="Calibri" panose="020F0502020204030204" pitchFamily="34" charset="0"/>
              </a:rPr>
              <a:t>       Veya…</a:t>
            </a:r>
          </a:p>
          <a:p>
            <a:pPr marL="0" indent="0">
              <a:buNone/>
            </a:pPr>
            <a:r>
              <a:rPr lang="tr-TR" dirty="0">
                <a:latin typeface="Calibri" panose="020F0502020204030204" pitchFamily="34" charset="0"/>
              </a:rPr>
              <a:t>	</a:t>
            </a:r>
            <a:r>
              <a:rPr lang="tr-TR" dirty="0" smtClean="0">
                <a:latin typeface="Calibri" panose="020F0502020204030204" pitchFamily="34" charset="0"/>
              </a:rPr>
              <a:t>çocuk </a:t>
            </a:r>
            <a:r>
              <a:rPr lang="tr-TR" dirty="0">
                <a:latin typeface="Calibri" panose="020F0502020204030204" pitchFamily="34" charset="0"/>
              </a:rPr>
              <a:t>dolaylı bir şekilde bir istismardan söz ediyorsa örneğin; </a:t>
            </a:r>
            <a:r>
              <a:rPr lang="tr-TR" dirty="0" smtClean="0">
                <a:latin typeface="Calibri" panose="020F0502020204030204" pitchFamily="34" charset="0"/>
              </a:rPr>
              <a:t>«birinin </a:t>
            </a:r>
            <a:r>
              <a:rPr lang="tr-TR" dirty="0">
                <a:latin typeface="Calibri" panose="020F0502020204030204" pitchFamily="34" charset="0"/>
              </a:rPr>
              <a:t>başına geldi </a:t>
            </a:r>
            <a:r>
              <a:rPr lang="tr-TR" dirty="0" smtClean="0">
                <a:latin typeface="Calibri" panose="020F0502020204030204" pitchFamily="34" charset="0"/>
              </a:rPr>
              <a:t>gibi», </a:t>
            </a:r>
            <a:r>
              <a:rPr lang="tr-TR" dirty="0">
                <a:latin typeface="Calibri" panose="020F0502020204030204" pitchFamily="34" charset="0"/>
              </a:rPr>
              <a:t>çocuğu durumu anlatması yönünde teşvik edin. Yada </a:t>
            </a:r>
            <a:r>
              <a:rPr lang="tr-TR" i="1" dirty="0">
                <a:latin typeface="Calibri" panose="020F0502020204030204" pitchFamily="34" charset="0"/>
              </a:rPr>
              <a:t>onu “diğer çocuk” hakkında bildiklerini anlatmaya teşvik </a:t>
            </a:r>
            <a:r>
              <a:rPr lang="tr-TR" i="1" dirty="0" smtClean="0">
                <a:latin typeface="Calibri" panose="020F0502020204030204" pitchFamily="34" charset="0"/>
              </a:rPr>
              <a:t>edin.</a:t>
            </a:r>
            <a:endParaRPr lang="tr-TR" dirty="0" smtClean="0">
              <a:latin typeface="Calibri" panose="020F0502020204030204" pitchFamily="34" charset="0"/>
            </a:endParaRPr>
          </a:p>
          <a:p>
            <a:pPr marL="274320" indent="-274320" defTabSz="914400">
              <a:spcAft>
                <a:spcPts val="0"/>
              </a:spcAft>
              <a:buClr>
                <a:schemeClr val="accent3"/>
              </a:buClr>
              <a:buSzPct val="95000"/>
              <a:buFont typeface="Wingdings 2"/>
              <a:buChar char=""/>
              <a:defRPr/>
            </a:pPr>
            <a:r>
              <a:rPr lang="tr-TR" dirty="0">
                <a:solidFill>
                  <a:srgbClr val="FF0000"/>
                </a:solidFill>
                <a:latin typeface="Arial" charset="0"/>
              </a:rPr>
              <a:t>Sana inanıyorum”,</a:t>
            </a:r>
          </a:p>
          <a:p>
            <a:pPr marL="274320" indent="-274320" defTabSz="914400">
              <a:spcAft>
                <a:spcPts val="0"/>
              </a:spcAft>
              <a:buClr>
                <a:schemeClr val="accent3"/>
              </a:buClr>
              <a:buSzPct val="95000"/>
              <a:buFont typeface="Wingdings 2"/>
              <a:buChar char=""/>
              <a:defRPr/>
            </a:pPr>
            <a:r>
              <a:rPr lang="tr-TR" dirty="0" smtClean="0">
                <a:solidFill>
                  <a:srgbClr val="FF0000"/>
                </a:solidFill>
                <a:latin typeface="Arial" charset="0"/>
              </a:rPr>
              <a:t>“</a:t>
            </a:r>
            <a:r>
              <a:rPr lang="tr-TR" dirty="0">
                <a:solidFill>
                  <a:srgbClr val="FF0000"/>
                </a:solidFill>
                <a:latin typeface="Arial" charset="0"/>
              </a:rPr>
              <a:t>Bana söylediğine çok memnun oldum”,</a:t>
            </a:r>
          </a:p>
          <a:p>
            <a:pPr marL="274320" indent="-274320" defTabSz="914400">
              <a:spcAft>
                <a:spcPts val="0"/>
              </a:spcAft>
              <a:buClr>
                <a:schemeClr val="accent3"/>
              </a:buClr>
              <a:buSzPct val="95000"/>
              <a:buNone/>
              <a:defRPr/>
            </a:pPr>
            <a:r>
              <a:rPr lang="tr-TR" dirty="0">
                <a:solidFill>
                  <a:srgbClr val="FF0000"/>
                </a:solidFill>
                <a:latin typeface="Arial" charset="0"/>
              </a:rPr>
              <a:t>gibi.. </a:t>
            </a:r>
            <a:endParaRPr lang="tr-TR" sz="2000" dirty="0">
              <a:solidFill>
                <a:srgbClr val="FF0000"/>
              </a:solidFill>
              <a:latin typeface="Arial" charset="0"/>
            </a:endParaRPr>
          </a:p>
          <a:p>
            <a:endParaRPr lang="tr-TR" dirty="0">
              <a:latin typeface="Calibri" panose="020F0502020204030204" pitchFamily="34" charset="0"/>
            </a:endParaRPr>
          </a:p>
        </p:txBody>
      </p:sp>
    </p:spTree>
    <p:extLst>
      <p:ext uri="{BB962C8B-B14F-4D97-AF65-F5344CB8AC3E}">
        <p14:creationId xmlns:p14="http://schemas.microsoft.com/office/powerpoint/2010/main" val="17358880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İçerik Yer Tutucusu 2"/>
          <p:cNvSpPr>
            <a:spLocks noGrp="1"/>
          </p:cNvSpPr>
          <p:nvPr>
            <p:ph idx="1"/>
          </p:nvPr>
        </p:nvSpPr>
        <p:spPr>
          <a:xfrm>
            <a:off x="914400" y="1631372"/>
            <a:ext cx="10404764" cy="4389438"/>
          </a:xfrm>
        </p:spPr>
        <p:txBody>
          <a:bodyPr/>
          <a:lstStyle/>
          <a:p>
            <a:r>
              <a:rPr lang="tr-TR" altLang="tr-TR" sz="2800" dirty="0" smtClean="0">
                <a:latin typeface="Calibri" panose="020F0502020204030204" pitchFamily="34" charset="0"/>
              </a:rPr>
              <a:t>İstismar olayını okulda bu konuda uzman olan kişi dışında başka biriyle konuşmayın.</a:t>
            </a:r>
          </a:p>
          <a:p>
            <a:r>
              <a:rPr lang="tr-TR" altLang="tr-TR" sz="2800" dirty="0" smtClean="0">
                <a:latin typeface="Calibri" panose="020F0502020204030204" pitchFamily="34" charset="0"/>
              </a:rPr>
              <a:t>Çocuğun yaşadıklarını ailesi ya da bakıcısıyla paylaşmayın. Çünkü çocuk isteseydi zaten onlarla paylaşırdı.</a:t>
            </a:r>
            <a:endParaRPr lang="tr-TR" altLang="tr-TR" dirty="0">
              <a:latin typeface="Calibri" panose="020F0502020204030204" pitchFamily="34" charset="0"/>
            </a:endParaRPr>
          </a:p>
        </p:txBody>
      </p:sp>
      <p:sp>
        <p:nvSpPr>
          <p:cNvPr id="2" name="Başlık 1"/>
          <p:cNvSpPr>
            <a:spLocks noGrp="1"/>
          </p:cNvSpPr>
          <p:nvPr>
            <p:ph type="title"/>
          </p:nvPr>
        </p:nvSpPr>
        <p:spPr>
          <a:xfrm>
            <a:off x="1052945" y="594206"/>
            <a:ext cx="10058399" cy="1303867"/>
          </a:xfrm>
        </p:spPr>
        <p:txBody>
          <a:bodyPr>
            <a:normAutofit/>
          </a:bodyPr>
          <a:lstStyle/>
          <a:p>
            <a:pPr>
              <a:defRPr/>
            </a:pPr>
            <a:r>
              <a:rPr lang="tr-TR" sz="4000" b="1" dirty="0"/>
              <a:t>    </a:t>
            </a:r>
            <a:r>
              <a:rPr lang="tr-TR" b="1" dirty="0"/>
              <a:t>Gizlilik ilkesine saygı 	</a:t>
            </a:r>
            <a:r>
              <a:rPr lang="tr-TR" b="1" dirty="0" smtClean="0"/>
              <a:t>gösterin!</a:t>
            </a:r>
            <a:endParaRPr lang="tr-TR" b="1" dirty="0"/>
          </a:p>
        </p:txBody>
      </p:sp>
      <p:sp>
        <p:nvSpPr>
          <p:cNvPr id="107524" name="İçerik Yer Tutucusu 2"/>
          <p:cNvSpPr txBox="1">
            <a:spLocks/>
          </p:cNvSpPr>
          <p:nvPr/>
        </p:nvSpPr>
        <p:spPr bwMode="auto">
          <a:xfrm>
            <a:off x="914401" y="3826091"/>
            <a:ext cx="10196944"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lnSpc>
                <a:spcPct val="101000"/>
              </a:lnSpc>
              <a:spcBef>
                <a:spcPts val="750"/>
              </a:spcBef>
              <a:buClr>
                <a:srgbClr val="CC0000"/>
              </a:buClr>
              <a:buSzPct val="65000"/>
              <a:buFont typeface="Wingdings" panose="05000000000000000000" pitchFamily="2" charset="2"/>
              <a:buChar char=""/>
              <a:defRPr sz="3000">
                <a:solidFill>
                  <a:srgbClr val="000000"/>
                </a:solidFill>
                <a:latin typeface="Verdana" panose="020B0604030504040204" pitchFamily="34" charset="0"/>
              </a:defRPr>
            </a:lvl1pPr>
            <a:lvl2pPr marL="742950" indent="-285750">
              <a:lnSpc>
                <a:spcPct val="101000"/>
              </a:lnSpc>
              <a:spcBef>
                <a:spcPts val="650"/>
              </a:spcBef>
              <a:buClr>
                <a:srgbClr val="CC0000"/>
              </a:buClr>
              <a:buSzPct val="65000"/>
              <a:buFont typeface="Wingdings" panose="05000000000000000000" pitchFamily="2" charset="2"/>
              <a:buChar char=""/>
              <a:defRPr sz="2600">
                <a:solidFill>
                  <a:srgbClr val="000000"/>
                </a:solidFill>
                <a:latin typeface="Verdana" panose="020B0604030504040204" pitchFamily="34" charset="0"/>
              </a:defRPr>
            </a:lvl2pPr>
            <a:lvl3pPr marL="1143000" indent="-228600">
              <a:lnSpc>
                <a:spcPct val="101000"/>
              </a:lnSpc>
              <a:spcBef>
                <a:spcPts val="575"/>
              </a:spcBef>
              <a:buClr>
                <a:srgbClr val="CC0000"/>
              </a:buClr>
              <a:buSzPct val="60000"/>
              <a:buFont typeface="Wingdings" panose="05000000000000000000" pitchFamily="2" charset="2"/>
              <a:buChar char=""/>
              <a:defRPr sz="2300">
                <a:solidFill>
                  <a:srgbClr val="000000"/>
                </a:solidFill>
                <a:latin typeface="Verdana" panose="020B0604030504040204" pitchFamily="34" charset="0"/>
              </a:defRPr>
            </a:lvl3pPr>
            <a:lvl4pPr marL="1600200" indent="-228600">
              <a:lnSpc>
                <a:spcPct val="101000"/>
              </a:lnSpc>
              <a:spcBef>
                <a:spcPts val="500"/>
              </a:spcBef>
              <a:buClr>
                <a:srgbClr val="CC0000"/>
              </a:buClr>
              <a:buSzPct val="65000"/>
              <a:buFont typeface="Wingdings" panose="05000000000000000000" pitchFamily="2" charset="2"/>
              <a:buChar char=""/>
              <a:defRPr sz="2000">
                <a:solidFill>
                  <a:srgbClr val="000000"/>
                </a:solidFill>
                <a:latin typeface="Verdana" panose="020B0604030504040204" pitchFamily="34" charset="0"/>
              </a:defRPr>
            </a:lvl4pPr>
            <a:lvl5pPr marL="2057400" indent="-228600">
              <a:lnSpc>
                <a:spcPct val="101000"/>
              </a:lnSpc>
              <a:spcBef>
                <a:spcPts val="625"/>
              </a:spcBef>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5pPr>
            <a:lvl6pPr marL="2514600" indent="-228600"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6pPr>
            <a:lvl7pPr marL="2971800" indent="-228600"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7pPr>
            <a:lvl8pPr marL="3429000" indent="-228600"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8pPr>
            <a:lvl9pPr marL="3886200" indent="-228600" eaLnBrk="0" fontAlgn="base" hangingPunct="0">
              <a:lnSpc>
                <a:spcPct val="101000"/>
              </a:lnSpc>
              <a:spcBef>
                <a:spcPts val="625"/>
              </a:spcBef>
              <a:spcAft>
                <a:spcPct val="0"/>
              </a:spcAft>
              <a:buClr>
                <a:srgbClr val="CC0000"/>
              </a:buClr>
              <a:buSzPct val="90000"/>
              <a:buFont typeface="Wingdings" panose="05000000000000000000" pitchFamily="2" charset="2"/>
              <a:buChar char=""/>
              <a:defRPr sz="2000">
                <a:solidFill>
                  <a:srgbClr val="000000"/>
                </a:solidFill>
                <a:latin typeface="Verdana" panose="020B0604030504040204" pitchFamily="34" charset="0"/>
              </a:defRPr>
            </a:lvl9pPr>
          </a:lstStyle>
          <a:p>
            <a:pPr defTabSz="914400">
              <a:lnSpc>
                <a:spcPct val="100000"/>
              </a:lnSpc>
              <a:spcBef>
                <a:spcPct val="20000"/>
              </a:spcBef>
              <a:buClr>
                <a:srgbClr val="FF0000"/>
              </a:buClr>
              <a:buSzPct val="95000"/>
              <a:buFont typeface="Wingdings" panose="05000000000000000000" pitchFamily="2" charset="2"/>
              <a:buChar char="v"/>
            </a:pPr>
            <a:r>
              <a:rPr lang="tr-TR" altLang="tr-TR" sz="2800" dirty="0">
                <a:solidFill>
                  <a:schemeClr val="tx1"/>
                </a:solidFill>
                <a:latin typeface="Arial" panose="020B0604020202020204" pitchFamily="34" charset="0"/>
              </a:rPr>
              <a:t>“</a:t>
            </a:r>
            <a:r>
              <a:rPr lang="tr-TR" altLang="tr-TR" sz="2800" dirty="0">
                <a:solidFill>
                  <a:schemeClr val="tx1"/>
                </a:solidFill>
                <a:latin typeface="Calibri" panose="020F0502020204030204" pitchFamily="34" charset="0"/>
              </a:rPr>
              <a:t>Unutmayın! Siz bir öğretmen olarak istismar ya da ihmal olayını kanıtlamakla yükümlü değilsiniz. Siz sadece konu  ve öğrenci ile ilgili sahip olduğunuz bilgi ve gözlemlerinizi ilgili birimlere bildirmekle yükümlüsünüz.</a:t>
            </a:r>
          </a:p>
        </p:txBody>
      </p:sp>
    </p:spTree>
    <p:extLst>
      <p:ext uri="{BB962C8B-B14F-4D97-AF65-F5344CB8AC3E}">
        <p14:creationId xmlns:p14="http://schemas.microsoft.com/office/powerpoint/2010/main" val="26158868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tr-TR" altLang="tr-TR" b="1" dirty="0" smtClean="0"/>
              <a:t>Duygusal </a:t>
            </a:r>
            <a:r>
              <a:rPr lang="tr-TR" altLang="tr-TR" b="1" dirty="0"/>
              <a:t>İ</a:t>
            </a:r>
            <a:r>
              <a:rPr lang="tr-TR" altLang="tr-TR" b="1" dirty="0" smtClean="0"/>
              <a:t>hmal Nedir?</a:t>
            </a:r>
          </a:p>
        </p:txBody>
      </p:sp>
      <p:sp>
        <p:nvSpPr>
          <p:cNvPr id="7171" name="Rectangle 3"/>
          <p:cNvSpPr>
            <a:spLocks noGrp="1" noChangeArrowheads="1"/>
          </p:cNvSpPr>
          <p:nvPr>
            <p:ph type="body" idx="1"/>
          </p:nvPr>
        </p:nvSpPr>
        <p:spPr>
          <a:xfrm>
            <a:off x="942110" y="2529322"/>
            <a:ext cx="8215746" cy="4530725"/>
          </a:xfrm>
        </p:spPr>
        <p:txBody>
          <a:bodyPr/>
          <a:lstStyle/>
          <a:p>
            <a:r>
              <a:rPr lang="tr-TR" altLang="tr-TR" dirty="0" smtClean="0">
                <a:latin typeface="Calibri" panose="020F0502020204030204" pitchFamily="34" charset="0"/>
              </a:rPr>
              <a:t>Çocuğa yetersiz ilgi ve şefkat göstermek.</a:t>
            </a:r>
          </a:p>
          <a:p>
            <a:r>
              <a:rPr lang="tr-TR" altLang="tr-TR" dirty="0" smtClean="0">
                <a:latin typeface="Calibri" panose="020F0502020204030204" pitchFamily="34" charset="0"/>
              </a:rPr>
              <a:t>Çocuğun aile içinde şiddet ve kötü muameleye şahit olmasına izin vermek.</a:t>
            </a:r>
          </a:p>
          <a:p>
            <a:r>
              <a:rPr lang="tr-TR" altLang="tr-TR" dirty="0" smtClean="0">
                <a:latin typeface="Calibri" panose="020F0502020204030204" pitchFamily="34" charset="0"/>
              </a:rPr>
              <a:t>Çocuğun alkol, uyuşturucu kullanmasına izin vermek.</a:t>
            </a:r>
          </a:p>
          <a:p>
            <a:r>
              <a:rPr lang="tr-TR" altLang="tr-TR" dirty="0" smtClean="0">
                <a:latin typeface="Calibri" panose="020F0502020204030204" pitchFamily="34" charset="0"/>
              </a:rPr>
              <a:t>Çocuğun suç işleme, saldırganlık gibi uyumsuz davranışlarına destek olmak ya da bu davranışları görmezden gelmek.</a:t>
            </a:r>
          </a:p>
        </p:txBody>
      </p:sp>
      <p:pic>
        <p:nvPicPr>
          <p:cNvPr id="2" name="Resim 1"/>
          <p:cNvPicPr>
            <a:picLocks noChangeAspect="1"/>
          </p:cNvPicPr>
          <p:nvPr/>
        </p:nvPicPr>
        <p:blipFill>
          <a:blip r:embed="rId2"/>
          <a:stretch>
            <a:fillRect/>
          </a:stretch>
        </p:blipFill>
        <p:spPr>
          <a:xfrm>
            <a:off x="9268690" y="2687783"/>
            <a:ext cx="2106234" cy="3250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724444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219200" y="720437"/>
            <a:ext cx="8596313" cy="511175"/>
          </a:xfrm>
        </p:spPr>
        <p:txBody>
          <a:bodyPr>
            <a:normAutofit fontScale="90000"/>
          </a:bodyPr>
          <a:lstStyle/>
          <a:p>
            <a:r>
              <a:rPr lang="tr-TR" b="1" dirty="0" smtClean="0">
                <a:latin typeface="Calibri" panose="020F0502020204030204" pitchFamily="34" charset="0"/>
              </a:rPr>
              <a:t>Rehberlik Hizmetleri Kılavuzu / c.1</a:t>
            </a:r>
            <a:endParaRPr lang="tr-TR" b="1" dirty="0">
              <a:latin typeface="Calibri" panose="020F0502020204030204" pitchFamily="34" charset="0"/>
            </a:endParaRPr>
          </a:p>
        </p:txBody>
      </p:sp>
      <p:sp>
        <p:nvSpPr>
          <p:cNvPr id="3" name="İçerik Yer Tutucusu 2"/>
          <p:cNvSpPr>
            <a:spLocks noGrp="1"/>
          </p:cNvSpPr>
          <p:nvPr>
            <p:ph idx="4294967295"/>
          </p:nvPr>
        </p:nvSpPr>
        <p:spPr>
          <a:xfrm>
            <a:off x="914400" y="1368425"/>
            <a:ext cx="10335491" cy="4879975"/>
          </a:xfrm>
        </p:spPr>
        <p:txBody>
          <a:bodyPr>
            <a:normAutofit fontScale="70000" lnSpcReduction="20000"/>
          </a:bodyPr>
          <a:lstStyle/>
          <a:p>
            <a:pPr marL="0" indent="0">
              <a:lnSpc>
                <a:spcPct val="120000"/>
              </a:lnSpc>
              <a:buNone/>
            </a:pPr>
            <a:r>
              <a:rPr lang="tr-TR" dirty="0" smtClean="0">
                <a:solidFill>
                  <a:srgbClr val="FF0000"/>
                </a:solidFill>
              </a:rPr>
              <a:t>	</a:t>
            </a:r>
            <a:r>
              <a:rPr lang="tr-TR" sz="3300" b="1" dirty="0" smtClean="0">
                <a:solidFill>
                  <a:srgbClr val="FF0000"/>
                </a:solidFill>
                <a:latin typeface="Calibri" panose="020F0502020204030204" pitchFamily="34" charset="0"/>
              </a:rPr>
              <a:t>Cinsel İstismara Uğrayan Öğrencilere Yönelik Hizmetler : </a:t>
            </a:r>
          </a:p>
          <a:p>
            <a:pPr>
              <a:lnSpc>
                <a:spcPct val="120000"/>
              </a:lnSpc>
            </a:pPr>
            <a:r>
              <a:rPr lang="tr-TR" b="1" dirty="0" smtClean="0">
                <a:solidFill>
                  <a:schemeClr val="tx1"/>
                </a:solidFill>
                <a:latin typeface="Calibri" panose="020F0502020204030204" pitchFamily="34" charset="0"/>
              </a:rPr>
              <a:t>1-Cinsel İstismar durumlarında çocuğun </a:t>
            </a:r>
            <a:r>
              <a:rPr lang="tr-TR" b="1" dirty="0" smtClean="0">
                <a:solidFill>
                  <a:srgbClr val="FF0000"/>
                </a:solidFill>
                <a:latin typeface="Calibri" panose="020F0502020204030204" pitchFamily="34" charset="0"/>
              </a:rPr>
              <a:t>beyanının doğruluğu sorgulanmadan</a:t>
            </a:r>
            <a:r>
              <a:rPr lang="tr-TR" b="1" dirty="0" smtClean="0">
                <a:solidFill>
                  <a:schemeClr val="tx1"/>
                </a:solidFill>
                <a:latin typeface="Calibri" panose="020F0502020204030204" pitchFamily="34" charset="0"/>
              </a:rPr>
              <a:t>, </a:t>
            </a:r>
            <a:r>
              <a:rPr lang="tr-TR" b="1" dirty="0" smtClean="0">
                <a:solidFill>
                  <a:srgbClr val="FF0000"/>
                </a:solidFill>
                <a:latin typeface="Calibri" panose="020F0502020204030204" pitchFamily="34" charset="0"/>
              </a:rPr>
              <a:t>beyanı kabul edilerek süreç yürütülür.</a:t>
            </a:r>
            <a:r>
              <a:rPr lang="tr-TR" b="1" dirty="0" smtClean="0">
                <a:solidFill>
                  <a:schemeClr val="tx1"/>
                </a:solidFill>
                <a:latin typeface="Calibri" panose="020F0502020204030204" pitchFamily="34" charset="0"/>
              </a:rPr>
              <a:t> Görüşme yapan kişi çocuğun anlatımı sırasında olaya ilişkin meraklı bir tutum içinde detayları öğrenmeye çalışmaz, hayret, üzüntü, öfke gibi duygusal tepkiler göstermez.</a:t>
            </a:r>
          </a:p>
          <a:p>
            <a:pPr>
              <a:lnSpc>
                <a:spcPct val="120000"/>
              </a:lnSpc>
            </a:pPr>
            <a:r>
              <a:rPr lang="tr-TR" b="1" dirty="0" smtClean="0">
                <a:solidFill>
                  <a:schemeClr val="tx1"/>
                </a:solidFill>
                <a:latin typeface="Calibri" panose="020F0502020204030204" pitchFamily="34" charset="0"/>
              </a:rPr>
              <a:t>2- Çocuğun beyanını </a:t>
            </a:r>
            <a:r>
              <a:rPr lang="tr-TR" b="1" dirty="0" smtClean="0">
                <a:solidFill>
                  <a:srgbClr val="FF0000"/>
                </a:solidFill>
                <a:latin typeface="Calibri" panose="020F0502020204030204" pitchFamily="34" charset="0"/>
              </a:rPr>
              <a:t>tutanak</a:t>
            </a:r>
            <a:r>
              <a:rPr lang="tr-TR" b="1" dirty="0" smtClean="0">
                <a:solidFill>
                  <a:schemeClr val="tx1"/>
                </a:solidFill>
                <a:latin typeface="Calibri" panose="020F0502020204030204" pitchFamily="34" charset="0"/>
              </a:rPr>
              <a:t> altına alır. ( en az iki kişi )</a:t>
            </a:r>
          </a:p>
          <a:p>
            <a:pPr>
              <a:lnSpc>
                <a:spcPct val="120000"/>
              </a:lnSpc>
            </a:pPr>
            <a:r>
              <a:rPr lang="tr-TR" b="1" dirty="0" smtClean="0">
                <a:solidFill>
                  <a:schemeClr val="tx1"/>
                </a:solidFill>
                <a:latin typeface="Calibri" panose="020F0502020204030204" pitchFamily="34" charset="0"/>
              </a:rPr>
              <a:t>3- Türk Ceza Kanunun 279. Maddesi gereğince </a:t>
            </a:r>
            <a:r>
              <a:rPr lang="tr-TR" b="1" dirty="0" smtClean="0">
                <a:solidFill>
                  <a:srgbClr val="FF0000"/>
                </a:solidFill>
                <a:latin typeface="Calibri" panose="020F0502020204030204" pitchFamily="34" charset="0"/>
              </a:rPr>
              <a:t>bildirimler</a:t>
            </a:r>
            <a:r>
              <a:rPr lang="tr-TR" b="1" dirty="0" smtClean="0">
                <a:solidFill>
                  <a:schemeClr val="tx1"/>
                </a:solidFill>
                <a:latin typeface="Calibri" panose="020F0502020204030204" pitchFamily="34" charset="0"/>
              </a:rPr>
              <a:t> adli ve kolluk birimlerine ivedi bir şekilde yüz yüze  ya da telefon yoluyla yapılır.</a:t>
            </a:r>
          </a:p>
          <a:p>
            <a:pPr>
              <a:lnSpc>
                <a:spcPct val="120000"/>
              </a:lnSpc>
            </a:pPr>
            <a:r>
              <a:rPr lang="tr-TR" b="1" dirty="0" smtClean="0">
                <a:solidFill>
                  <a:schemeClr val="tx1"/>
                </a:solidFill>
                <a:latin typeface="Calibri" panose="020F0502020204030204" pitchFamily="34" charset="0"/>
              </a:rPr>
              <a:t>4- Bildirim sürecinde </a:t>
            </a:r>
            <a:r>
              <a:rPr lang="tr-TR" b="1" dirty="0" smtClean="0">
                <a:solidFill>
                  <a:srgbClr val="FF0000"/>
                </a:solidFill>
                <a:latin typeface="Calibri" panose="020F0502020204030204" pitchFamily="34" charset="0"/>
              </a:rPr>
              <a:t>ailenin onayı aranmaz.</a:t>
            </a:r>
          </a:p>
          <a:p>
            <a:pPr>
              <a:lnSpc>
                <a:spcPct val="120000"/>
              </a:lnSpc>
            </a:pPr>
            <a:r>
              <a:rPr lang="tr-TR" b="1" dirty="0" smtClean="0">
                <a:solidFill>
                  <a:schemeClr val="tx1"/>
                </a:solidFill>
                <a:latin typeface="Calibri" panose="020F0502020204030204" pitchFamily="34" charset="0"/>
              </a:rPr>
              <a:t>5- Bildirim sonrası süreçler hakkında çocuk bilgilendirilir.</a:t>
            </a:r>
          </a:p>
          <a:p>
            <a:pPr>
              <a:lnSpc>
                <a:spcPct val="120000"/>
              </a:lnSpc>
            </a:pPr>
            <a:r>
              <a:rPr lang="tr-TR" b="1" dirty="0" smtClean="0">
                <a:solidFill>
                  <a:schemeClr val="tx1"/>
                </a:solidFill>
                <a:latin typeface="Calibri" panose="020F0502020204030204" pitchFamily="34" charset="0"/>
              </a:rPr>
              <a:t>6- Tutanak bildirim yapılan kuruma elden yapılır.</a:t>
            </a:r>
          </a:p>
          <a:p>
            <a:pPr>
              <a:lnSpc>
                <a:spcPct val="120000"/>
              </a:lnSpc>
            </a:pPr>
            <a:r>
              <a:rPr lang="tr-TR" b="1" dirty="0" smtClean="0">
                <a:solidFill>
                  <a:schemeClr val="tx1"/>
                </a:solidFill>
                <a:latin typeface="Calibri" panose="020F0502020204030204" pitchFamily="34" charset="0"/>
              </a:rPr>
              <a:t>7- Çocuğun ve haberdar olan diğer kişilerin başkalarına anlatımı engellenerek  konunun  </a:t>
            </a:r>
            <a:r>
              <a:rPr lang="tr-TR" b="1" dirty="0" smtClean="0">
                <a:solidFill>
                  <a:srgbClr val="FF0000"/>
                </a:solidFill>
                <a:latin typeface="Calibri" panose="020F0502020204030204" pitchFamily="34" charset="0"/>
              </a:rPr>
              <a:t>gizliliğine </a:t>
            </a:r>
            <a:r>
              <a:rPr lang="tr-TR" b="1" dirty="0" smtClean="0">
                <a:solidFill>
                  <a:schemeClr val="tx1"/>
                </a:solidFill>
                <a:latin typeface="Calibri" panose="020F0502020204030204" pitchFamily="34" charset="0"/>
              </a:rPr>
              <a:t>özen gösterilir.</a:t>
            </a:r>
          </a:p>
          <a:p>
            <a:pPr>
              <a:lnSpc>
                <a:spcPct val="120000"/>
              </a:lnSpc>
            </a:pPr>
            <a:r>
              <a:rPr lang="tr-TR" b="1" dirty="0" smtClean="0">
                <a:solidFill>
                  <a:schemeClr val="tx1"/>
                </a:solidFill>
                <a:latin typeface="Calibri" panose="020F0502020204030204" pitchFamily="34" charset="0"/>
              </a:rPr>
              <a:t>8- Okul Yönetimi tarafından </a:t>
            </a:r>
            <a:r>
              <a:rPr lang="tr-TR" b="1" dirty="0" smtClean="0">
                <a:solidFill>
                  <a:srgbClr val="FF0000"/>
                </a:solidFill>
                <a:latin typeface="Calibri" panose="020F0502020204030204" pitchFamily="34" charset="0"/>
              </a:rPr>
              <a:t>İl/ilçe </a:t>
            </a:r>
            <a:r>
              <a:rPr lang="tr-TR" b="1" dirty="0" err="1" smtClean="0">
                <a:solidFill>
                  <a:srgbClr val="FF0000"/>
                </a:solidFill>
                <a:latin typeface="Calibri" panose="020F0502020204030204" pitchFamily="34" charset="0"/>
              </a:rPr>
              <a:t>MEM’lere</a:t>
            </a:r>
            <a:r>
              <a:rPr lang="tr-TR" b="1" dirty="0" smtClean="0">
                <a:solidFill>
                  <a:srgbClr val="FF0000"/>
                </a:solidFill>
                <a:latin typeface="Calibri" panose="020F0502020204030204" pitchFamily="34" charset="0"/>
              </a:rPr>
              <a:t> </a:t>
            </a:r>
            <a:r>
              <a:rPr lang="tr-TR" b="1" dirty="0" smtClean="0">
                <a:solidFill>
                  <a:schemeClr val="tx1"/>
                </a:solidFill>
                <a:latin typeface="Calibri" panose="020F0502020204030204" pitchFamily="34" charset="0"/>
              </a:rPr>
              <a:t>«GİZLİDİR» ibaresi kullanılarak </a:t>
            </a:r>
            <a:r>
              <a:rPr lang="tr-TR" b="1" dirty="0" smtClean="0">
                <a:solidFill>
                  <a:srgbClr val="FF0000"/>
                </a:solidFill>
                <a:latin typeface="Calibri" panose="020F0502020204030204" pitchFamily="34" charset="0"/>
              </a:rPr>
              <a:t>bilgi yazısı </a:t>
            </a:r>
            <a:r>
              <a:rPr lang="tr-TR" b="1" dirty="0" smtClean="0">
                <a:solidFill>
                  <a:schemeClr val="tx1"/>
                </a:solidFill>
                <a:latin typeface="Calibri" panose="020F0502020204030204" pitchFamily="34" charset="0"/>
              </a:rPr>
              <a:t>elden ulaştırılır. </a:t>
            </a:r>
          </a:p>
          <a:p>
            <a:pPr>
              <a:lnSpc>
                <a:spcPct val="120000"/>
              </a:lnSpc>
            </a:pPr>
            <a:endParaRPr lang="tr-TR" dirty="0" smtClean="0">
              <a:solidFill>
                <a:srgbClr val="002060"/>
              </a:solidFill>
            </a:endParaRPr>
          </a:p>
          <a:p>
            <a:pPr>
              <a:lnSpc>
                <a:spcPct val="120000"/>
              </a:lnSpc>
            </a:pPr>
            <a:endParaRPr lang="tr-TR" dirty="0"/>
          </a:p>
        </p:txBody>
      </p:sp>
    </p:spTree>
    <p:extLst>
      <p:ext uri="{BB962C8B-B14F-4D97-AF65-F5344CB8AC3E}">
        <p14:creationId xmlns:p14="http://schemas.microsoft.com/office/powerpoint/2010/main" val="11058660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928255" y="706582"/>
            <a:ext cx="10031413" cy="987425"/>
          </a:xfrm>
        </p:spPr>
        <p:txBody>
          <a:bodyPr>
            <a:normAutofit fontScale="90000"/>
          </a:bodyPr>
          <a:lstStyle/>
          <a:p>
            <a:r>
              <a:rPr lang="tr-TR" b="1" dirty="0" smtClean="0">
                <a:solidFill>
                  <a:srgbClr val="C00000"/>
                </a:solidFill>
                <a:latin typeface="Calibri" panose="020F0502020204030204" pitchFamily="34" charset="0"/>
              </a:rPr>
              <a:t>İhmal </a:t>
            </a:r>
            <a:r>
              <a:rPr lang="tr-TR" b="1" dirty="0">
                <a:solidFill>
                  <a:srgbClr val="C00000"/>
                </a:solidFill>
                <a:latin typeface="Calibri" panose="020F0502020204030204" pitchFamily="34" charset="0"/>
              </a:rPr>
              <a:t>M</a:t>
            </a:r>
            <a:r>
              <a:rPr lang="tr-TR" b="1" dirty="0" smtClean="0">
                <a:solidFill>
                  <a:srgbClr val="C00000"/>
                </a:solidFill>
                <a:latin typeface="Calibri" panose="020F0502020204030204" pitchFamily="34" charset="0"/>
              </a:rPr>
              <a:t>ağduru </a:t>
            </a:r>
            <a:r>
              <a:rPr lang="tr-TR" b="1" dirty="0">
                <a:solidFill>
                  <a:srgbClr val="C00000"/>
                </a:solidFill>
                <a:latin typeface="Calibri" panose="020F0502020204030204" pitchFamily="34" charset="0"/>
              </a:rPr>
              <a:t>Ö</a:t>
            </a:r>
            <a:r>
              <a:rPr lang="tr-TR" b="1" dirty="0" smtClean="0">
                <a:solidFill>
                  <a:srgbClr val="C00000"/>
                </a:solidFill>
                <a:latin typeface="Calibri" panose="020F0502020204030204" pitchFamily="34" charset="0"/>
              </a:rPr>
              <a:t>ğrencilere </a:t>
            </a:r>
            <a:r>
              <a:rPr lang="tr-TR" b="1" dirty="0">
                <a:solidFill>
                  <a:srgbClr val="C00000"/>
                </a:solidFill>
                <a:latin typeface="Calibri" panose="020F0502020204030204" pitchFamily="34" charset="0"/>
              </a:rPr>
              <a:t>Y</a:t>
            </a:r>
            <a:r>
              <a:rPr lang="tr-TR" b="1" dirty="0" smtClean="0">
                <a:solidFill>
                  <a:srgbClr val="C00000"/>
                </a:solidFill>
                <a:latin typeface="Calibri" panose="020F0502020204030204" pitchFamily="34" charset="0"/>
              </a:rPr>
              <a:t>önelik </a:t>
            </a:r>
            <a:r>
              <a:rPr lang="tr-TR" b="1" dirty="0">
                <a:solidFill>
                  <a:srgbClr val="C00000"/>
                </a:solidFill>
                <a:latin typeface="Calibri" panose="020F0502020204030204" pitchFamily="34" charset="0"/>
              </a:rPr>
              <a:t>H</a:t>
            </a:r>
            <a:r>
              <a:rPr lang="tr-TR" b="1" dirty="0" smtClean="0">
                <a:solidFill>
                  <a:srgbClr val="C00000"/>
                </a:solidFill>
                <a:latin typeface="Calibri" panose="020F0502020204030204" pitchFamily="34" charset="0"/>
              </a:rPr>
              <a:t>izmetler </a:t>
            </a:r>
            <a:endParaRPr lang="tr-TR" b="1" dirty="0">
              <a:solidFill>
                <a:srgbClr val="C00000"/>
              </a:solidFill>
              <a:latin typeface="Calibri" panose="020F0502020204030204" pitchFamily="34" charset="0"/>
            </a:endParaRPr>
          </a:p>
        </p:txBody>
      </p:sp>
      <p:sp>
        <p:nvSpPr>
          <p:cNvPr id="3" name="İçerik Yer Tutucusu 2"/>
          <p:cNvSpPr>
            <a:spLocks noGrp="1"/>
          </p:cNvSpPr>
          <p:nvPr>
            <p:ph idx="4294967295"/>
          </p:nvPr>
        </p:nvSpPr>
        <p:spPr>
          <a:xfrm>
            <a:off x="928255" y="1790845"/>
            <a:ext cx="10377488" cy="4316412"/>
          </a:xfrm>
        </p:spPr>
        <p:txBody>
          <a:bodyPr>
            <a:normAutofit/>
          </a:bodyPr>
          <a:lstStyle/>
          <a:p>
            <a:pPr marL="0" indent="0">
              <a:buNone/>
            </a:pPr>
            <a:r>
              <a:rPr lang="tr-TR" dirty="0" smtClean="0">
                <a:solidFill>
                  <a:schemeClr val="tx1"/>
                </a:solidFill>
                <a:latin typeface="Calibri" panose="020F0502020204030204" pitchFamily="34" charset="0"/>
              </a:rPr>
              <a:t>1</a:t>
            </a:r>
            <a:r>
              <a:rPr lang="tr-TR" dirty="0" smtClean="0">
                <a:solidFill>
                  <a:srgbClr val="002060"/>
                </a:solidFill>
                <a:latin typeface="Calibri" panose="020F0502020204030204" pitchFamily="34" charset="0"/>
              </a:rPr>
              <a:t>- </a:t>
            </a:r>
            <a:r>
              <a:rPr lang="tr-TR" dirty="0" smtClean="0">
                <a:solidFill>
                  <a:schemeClr val="tx1"/>
                </a:solidFill>
                <a:latin typeface="Calibri" panose="020F0502020204030204" pitchFamily="34" charset="0"/>
              </a:rPr>
              <a:t>İhmal edildiği düşünülen öğrenci ( bakımsızlık,yetersiz beslenme,hastalık…)</a:t>
            </a:r>
          </a:p>
          <a:p>
            <a:pPr marL="0" indent="0">
              <a:buNone/>
            </a:pPr>
            <a:r>
              <a:rPr lang="tr-TR" dirty="0" smtClean="0">
                <a:solidFill>
                  <a:schemeClr val="tx1"/>
                </a:solidFill>
                <a:latin typeface="Calibri" panose="020F0502020204030204" pitchFamily="34" charset="0"/>
              </a:rPr>
              <a:t> ile görüşme yapılır, tutanak altına alınır (Öğretmen, rehber öğretmen, idareci).</a:t>
            </a:r>
          </a:p>
          <a:p>
            <a:pPr marL="0" indent="0">
              <a:buNone/>
            </a:pPr>
            <a:r>
              <a:rPr lang="tr-TR" dirty="0" smtClean="0">
                <a:solidFill>
                  <a:schemeClr val="tx1"/>
                </a:solidFill>
                <a:latin typeface="Calibri" panose="020F0502020204030204" pitchFamily="34" charset="0"/>
              </a:rPr>
              <a:t>2- Sınıf/ Şube Rehber Öğretmeni ve okul yönetiminden gerekirse rehber öğretmenden ayrıntılı bilgi alınır ve onlar sürece dahil edilir.</a:t>
            </a:r>
          </a:p>
          <a:p>
            <a:pPr marL="0" indent="0">
              <a:buNone/>
            </a:pPr>
            <a:r>
              <a:rPr lang="tr-TR" dirty="0" smtClean="0">
                <a:solidFill>
                  <a:schemeClr val="tx1"/>
                </a:solidFill>
                <a:latin typeface="Calibri" panose="020F0502020204030204" pitchFamily="34" charset="0"/>
              </a:rPr>
              <a:t>3- Öğrencinin ailesi ile görüşme yapılarak ihmal sebepleri öğrenilmeye çalışılır.</a:t>
            </a:r>
          </a:p>
          <a:p>
            <a:pPr marL="0" indent="0">
              <a:buNone/>
            </a:pPr>
            <a:r>
              <a:rPr lang="tr-TR" dirty="0" smtClean="0">
                <a:solidFill>
                  <a:schemeClr val="tx1"/>
                </a:solidFill>
                <a:latin typeface="Calibri" panose="020F0502020204030204" pitchFamily="34" charset="0"/>
              </a:rPr>
              <a:t>4- İhmalin sebepleri doğrultusunda öğrenciyi sağlık kuruluşlarına, ASP İl/ilçe Müdürlüğü’ne bildirmek üzere okul yönetimine bilgi verilir.</a:t>
            </a:r>
          </a:p>
          <a:p>
            <a:pPr marL="0" indent="0">
              <a:buNone/>
            </a:pPr>
            <a:r>
              <a:rPr lang="tr-TR" dirty="0" smtClean="0">
                <a:solidFill>
                  <a:schemeClr val="tx1"/>
                </a:solidFill>
                <a:latin typeface="Calibri" panose="020F0502020204030204" pitchFamily="34" charset="0"/>
              </a:rPr>
              <a:t>5- Maddi yoksunluk durumlarında aile Valilik, Kaymakamlık, </a:t>
            </a:r>
            <a:r>
              <a:rPr lang="tr-TR" dirty="0">
                <a:solidFill>
                  <a:schemeClr val="tx1"/>
                </a:solidFill>
                <a:latin typeface="Calibri" panose="020F0502020204030204" pitchFamily="34" charset="0"/>
              </a:rPr>
              <a:t>B</a:t>
            </a:r>
            <a:r>
              <a:rPr lang="tr-TR" dirty="0" smtClean="0">
                <a:solidFill>
                  <a:schemeClr val="tx1"/>
                </a:solidFill>
                <a:latin typeface="Calibri" panose="020F0502020204030204" pitchFamily="34" charset="0"/>
              </a:rPr>
              <a:t>elediye, ASPM gibi ilgili birimlere yönlendirilir.</a:t>
            </a:r>
          </a:p>
        </p:txBody>
      </p:sp>
    </p:spTree>
    <p:extLst>
      <p:ext uri="{BB962C8B-B14F-4D97-AF65-F5344CB8AC3E}">
        <p14:creationId xmlns:p14="http://schemas.microsoft.com/office/powerpoint/2010/main" val="38340377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p:cNvSpPr/>
          <p:nvPr/>
        </p:nvSpPr>
        <p:spPr>
          <a:xfrm>
            <a:off x="1822553" y="1351363"/>
            <a:ext cx="8496944" cy="4248819"/>
          </a:xfrm>
          <a:prstGeom prst="roundRect">
            <a:avLst/>
          </a:prstGeom>
          <a:solidFill>
            <a:schemeClr val="accent6">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sp3d extrusionH="57150">
              <a:bevelT w="38100" h="38100"/>
            </a:sp3d>
          </a:bodyPr>
          <a:lstStyle/>
          <a:p>
            <a:pPr algn="ctr">
              <a:lnSpc>
                <a:spcPct val="120000"/>
              </a:lnSpc>
              <a:spcBef>
                <a:spcPts val="600"/>
              </a:spcBef>
              <a:defRPr/>
            </a:pPr>
            <a:r>
              <a:rPr lang="tr-TR" sz="3400" b="1" dirty="0">
                <a:solidFill>
                  <a:srgbClr val="C00000"/>
                </a:solidFill>
                <a:latin typeface="Calibri" panose="020F0502020204030204" pitchFamily="34" charset="0"/>
              </a:rPr>
              <a:t>TÜM YAPILAN GÖRÜŞMELER VE İŞLEMLER </a:t>
            </a:r>
          </a:p>
          <a:p>
            <a:pPr algn="ctr">
              <a:lnSpc>
                <a:spcPct val="120000"/>
              </a:lnSpc>
              <a:spcBef>
                <a:spcPts val="600"/>
              </a:spcBef>
              <a:defRPr/>
            </a:pPr>
            <a:r>
              <a:rPr lang="tr-TR" sz="3400" b="1" dirty="0">
                <a:solidFill>
                  <a:srgbClr val="C00000"/>
                </a:solidFill>
                <a:latin typeface="Calibri" panose="020F0502020204030204" pitchFamily="34" charset="0"/>
              </a:rPr>
              <a:t>KAYIT ALTINA ALINMALIDIR VE </a:t>
            </a:r>
            <a:r>
              <a:rPr lang="tr-TR" sz="3400" b="1" dirty="0">
                <a:solidFill>
                  <a:srgbClr val="C00000"/>
                </a:solidFill>
                <a:latin typeface="Calibri" panose="020F0502020204030204" pitchFamily="34" charset="0"/>
                <a:cs typeface="Aharoni" pitchFamily="2" charset="-79"/>
              </a:rPr>
              <a:t>GİZLİLİĞİ </a:t>
            </a:r>
          </a:p>
          <a:p>
            <a:pPr algn="ctr">
              <a:lnSpc>
                <a:spcPct val="120000"/>
              </a:lnSpc>
              <a:spcBef>
                <a:spcPts val="600"/>
              </a:spcBef>
              <a:defRPr/>
            </a:pPr>
            <a:r>
              <a:rPr lang="tr-TR" sz="3400" b="1" dirty="0">
                <a:solidFill>
                  <a:srgbClr val="C00000"/>
                </a:solidFill>
                <a:latin typeface="Calibri" panose="020F0502020204030204" pitchFamily="34" charset="0"/>
              </a:rPr>
              <a:t>MUTLAKA </a:t>
            </a:r>
            <a:r>
              <a:rPr lang="tr-TR" sz="3400" b="1" dirty="0" smtClean="0">
                <a:solidFill>
                  <a:srgbClr val="C00000"/>
                </a:solidFill>
                <a:latin typeface="Calibri" panose="020F0502020204030204" pitchFamily="34" charset="0"/>
              </a:rPr>
              <a:t>KORUNMALIDIR</a:t>
            </a:r>
            <a:endParaRPr lang="tr-TR" sz="340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5882666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226127" y="843973"/>
            <a:ext cx="9982200" cy="831850"/>
          </a:xfrm>
        </p:spPr>
        <p:txBody>
          <a:bodyPr>
            <a:noAutofit/>
          </a:bodyPr>
          <a:lstStyle/>
          <a:p>
            <a:r>
              <a:rPr lang="tr-TR" altLang="zh-CN" sz="3600" b="1" dirty="0" smtClean="0">
                <a:solidFill>
                  <a:srgbClr val="C00000"/>
                </a:solidFill>
                <a:latin typeface="Calibri" panose="020F0502020204030204" pitchFamily="34" charset="0"/>
              </a:rPr>
              <a:t>Çocuk </a:t>
            </a:r>
            <a:r>
              <a:rPr lang="tr-TR" altLang="zh-CN" sz="3600" b="1" dirty="0">
                <a:solidFill>
                  <a:srgbClr val="C00000"/>
                </a:solidFill>
                <a:latin typeface="Calibri" panose="020F0502020204030204" pitchFamily="34" charset="0"/>
              </a:rPr>
              <a:t>Hakkında </a:t>
            </a:r>
            <a:r>
              <a:rPr lang="tr-TR" altLang="zh-CN" sz="3600" b="1" dirty="0" smtClean="0">
                <a:solidFill>
                  <a:srgbClr val="C00000"/>
                </a:solidFill>
                <a:latin typeface="Calibri" panose="020F0502020204030204" pitchFamily="34" charset="0"/>
              </a:rPr>
              <a:t>Kimler Bildirimde </a:t>
            </a:r>
            <a:r>
              <a:rPr lang="tr-TR" altLang="zh-CN" sz="3600" b="1" dirty="0">
                <a:solidFill>
                  <a:srgbClr val="C00000"/>
                </a:solidFill>
                <a:latin typeface="Calibri" panose="020F0502020204030204" pitchFamily="34" charset="0"/>
              </a:rPr>
              <a:t>Bulunabilir?</a:t>
            </a:r>
            <a:endParaRPr lang="tr-TR" sz="3600" b="1" dirty="0">
              <a:solidFill>
                <a:srgbClr val="C00000"/>
              </a:solidFill>
              <a:latin typeface="Calibri" panose="020F0502020204030204" pitchFamily="34" charset="0"/>
            </a:endParaRPr>
          </a:p>
        </p:txBody>
      </p:sp>
      <p:sp>
        <p:nvSpPr>
          <p:cNvPr id="3" name="İçerik Yer Tutucusu 2"/>
          <p:cNvSpPr>
            <a:spLocks noGrp="1"/>
          </p:cNvSpPr>
          <p:nvPr>
            <p:ph idx="4294967295"/>
          </p:nvPr>
        </p:nvSpPr>
        <p:spPr>
          <a:xfrm>
            <a:off x="1551709" y="1856798"/>
            <a:ext cx="9656618" cy="4030663"/>
          </a:xfrm>
        </p:spPr>
        <p:txBody>
          <a:bodyPr>
            <a:noAutofit/>
          </a:bodyPr>
          <a:lstStyle/>
          <a:p>
            <a:pPr>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Durumdan haberdar olan herkes,</a:t>
            </a:r>
          </a:p>
          <a:p>
            <a:pPr>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Çocuğun anne-babası, </a:t>
            </a:r>
          </a:p>
          <a:p>
            <a:pPr>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Kanuni temsilcisi, </a:t>
            </a:r>
          </a:p>
          <a:p>
            <a:pPr>
              <a:lnSpc>
                <a:spcPct val="80000"/>
              </a:lnSpc>
              <a:spcBef>
                <a:spcPct val="25000"/>
              </a:spcBef>
              <a:buFontTx/>
              <a:buChar char="•"/>
            </a:pPr>
            <a:r>
              <a:rPr lang="tr-TR" altLang="zh-CN" sz="2000" dirty="0" smtClean="0">
                <a:solidFill>
                  <a:schemeClr val="tx1">
                    <a:lumMod val="95000"/>
                    <a:lumOff val="5000"/>
                  </a:schemeClr>
                </a:solidFill>
                <a:latin typeface="Calibri" panose="020F0502020204030204" pitchFamily="34" charset="0"/>
              </a:rPr>
              <a:t>Komşuları,</a:t>
            </a:r>
          </a:p>
          <a:p>
            <a:pPr>
              <a:lnSpc>
                <a:spcPct val="80000"/>
              </a:lnSpc>
              <a:spcBef>
                <a:spcPct val="25000"/>
              </a:spcBef>
              <a:buFontTx/>
              <a:buChar char="•"/>
            </a:pPr>
            <a:r>
              <a:rPr lang="tr-TR" altLang="zh-CN" sz="2000" dirty="0" smtClean="0">
                <a:solidFill>
                  <a:schemeClr val="tx1">
                    <a:lumMod val="95000"/>
                    <a:lumOff val="5000"/>
                  </a:schemeClr>
                </a:solidFill>
                <a:latin typeface="Calibri" panose="020F0502020204030204" pitchFamily="34" charset="0"/>
              </a:rPr>
              <a:t>Çocuğun kendisi.</a:t>
            </a:r>
            <a:endParaRPr lang="tr-TR" altLang="zh-CN" sz="2000" dirty="0">
              <a:solidFill>
                <a:schemeClr val="tx1">
                  <a:lumMod val="95000"/>
                  <a:lumOff val="5000"/>
                </a:schemeClr>
              </a:solidFill>
              <a:latin typeface="Calibri" panose="020F0502020204030204" pitchFamily="34" charset="0"/>
            </a:endParaRPr>
          </a:p>
          <a:p>
            <a:pPr marL="3600450" lvl="8" indent="0">
              <a:lnSpc>
                <a:spcPct val="80000"/>
              </a:lnSpc>
              <a:spcBef>
                <a:spcPct val="25000"/>
              </a:spcBef>
              <a:buNone/>
            </a:pPr>
            <a:r>
              <a:rPr lang="tr-TR" altLang="zh-CN" sz="2000" dirty="0" smtClean="0">
                <a:solidFill>
                  <a:srgbClr val="C00000"/>
                </a:solidFill>
                <a:latin typeface="Calibri" panose="020F0502020204030204" pitchFamily="34" charset="0"/>
              </a:rPr>
              <a:t>Ayrıca,</a:t>
            </a:r>
            <a:endParaRPr lang="tr-TR" sz="2000" dirty="0">
              <a:solidFill>
                <a:srgbClr val="C00000"/>
              </a:solidFill>
              <a:latin typeface="Calibri" panose="020F0502020204030204" pitchFamily="34" charset="0"/>
            </a:endParaRPr>
          </a:p>
          <a:p>
            <a:pPr lvl="8">
              <a:lnSpc>
                <a:spcPct val="80000"/>
              </a:lnSpc>
              <a:spcBef>
                <a:spcPct val="25000"/>
              </a:spcBef>
              <a:buFontTx/>
              <a:buChar char="•"/>
            </a:pPr>
            <a:r>
              <a:rPr lang="tr-TR" sz="2000" dirty="0" smtClean="0">
                <a:solidFill>
                  <a:schemeClr val="tx1">
                    <a:lumMod val="95000"/>
                    <a:lumOff val="5000"/>
                  </a:schemeClr>
                </a:solidFill>
                <a:latin typeface="Calibri" panose="020F0502020204030204" pitchFamily="34" charset="0"/>
              </a:rPr>
              <a:t>Tüm Ders Öğretmenleri</a:t>
            </a:r>
          </a:p>
          <a:p>
            <a:pPr lvl="8">
              <a:lnSpc>
                <a:spcPct val="80000"/>
              </a:lnSpc>
              <a:spcBef>
                <a:spcPct val="25000"/>
              </a:spcBef>
              <a:buFontTx/>
              <a:buChar char="•"/>
            </a:pPr>
            <a:r>
              <a:rPr lang="tr-TR" sz="2000" dirty="0" smtClean="0">
                <a:solidFill>
                  <a:schemeClr val="tx1">
                    <a:lumMod val="95000"/>
                    <a:lumOff val="5000"/>
                  </a:schemeClr>
                </a:solidFill>
                <a:latin typeface="Calibri" panose="020F0502020204030204" pitchFamily="34" charset="0"/>
              </a:rPr>
              <a:t>Rehber Öğretmenler</a:t>
            </a:r>
          </a:p>
          <a:p>
            <a:pPr lvl="8">
              <a:lnSpc>
                <a:spcPct val="80000"/>
              </a:lnSpc>
              <a:spcBef>
                <a:spcPct val="25000"/>
              </a:spcBef>
              <a:buFontTx/>
              <a:buChar char="•"/>
            </a:pPr>
            <a:r>
              <a:rPr lang="tr-TR" sz="2000" dirty="0" smtClean="0">
                <a:solidFill>
                  <a:schemeClr val="tx1">
                    <a:lumMod val="95000"/>
                    <a:lumOff val="5000"/>
                  </a:schemeClr>
                </a:solidFill>
                <a:latin typeface="Calibri" panose="020F0502020204030204" pitchFamily="34" charset="0"/>
              </a:rPr>
              <a:t>Okul İdaresi ve</a:t>
            </a:r>
            <a:endParaRPr lang="tr-TR" altLang="zh-CN" sz="2000" dirty="0">
              <a:solidFill>
                <a:schemeClr val="tx1">
                  <a:lumMod val="95000"/>
                  <a:lumOff val="5000"/>
                </a:schemeClr>
              </a:solidFill>
              <a:latin typeface="Calibri" panose="020F0502020204030204" pitchFamily="34" charset="0"/>
            </a:endParaRPr>
          </a:p>
          <a:p>
            <a:pPr lvl="8">
              <a:lnSpc>
                <a:spcPct val="80000"/>
              </a:lnSpc>
              <a:spcBef>
                <a:spcPct val="25000"/>
              </a:spcBef>
              <a:buFontTx/>
              <a:buChar char="•"/>
            </a:pPr>
            <a:r>
              <a:rPr lang="tr-TR" altLang="zh-CN" sz="2000" dirty="0">
                <a:solidFill>
                  <a:schemeClr val="tx1">
                    <a:lumMod val="95000"/>
                    <a:lumOff val="5000"/>
                  </a:schemeClr>
                </a:solidFill>
                <a:latin typeface="Calibri" panose="020F0502020204030204" pitchFamily="34" charset="0"/>
              </a:rPr>
              <a:t>Muayene eden </a:t>
            </a:r>
            <a:r>
              <a:rPr lang="tr-TR" altLang="zh-CN" sz="2000" dirty="0" smtClean="0">
                <a:solidFill>
                  <a:schemeClr val="tx1">
                    <a:lumMod val="95000"/>
                    <a:lumOff val="5000"/>
                  </a:schemeClr>
                </a:solidFill>
                <a:latin typeface="Calibri" panose="020F0502020204030204" pitchFamily="34" charset="0"/>
              </a:rPr>
              <a:t>doktorun </a:t>
            </a:r>
            <a:r>
              <a:rPr lang="tr-TR" altLang="zh-CN" sz="2000" dirty="0" smtClean="0">
                <a:solidFill>
                  <a:srgbClr val="C00000"/>
                </a:solidFill>
                <a:latin typeface="Calibri" panose="020F0502020204030204" pitchFamily="34" charset="0"/>
              </a:rPr>
              <a:t>bildirme mecburiyeti vardır</a:t>
            </a:r>
            <a:endParaRPr lang="tr-TR" altLang="zh-CN" sz="2000" dirty="0">
              <a:solidFill>
                <a:srgbClr val="C00000"/>
              </a:solidFill>
              <a:latin typeface="Calibri" panose="020F0502020204030204" pitchFamily="34" charset="0"/>
            </a:endParaRPr>
          </a:p>
          <a:p>
            <a:pPr marL="0" indent="0">
              <a:lnSpc>
                <a:spcPct val="80000"/>
              </a:lnSpc>
              <a:spcBef>
                <a:spcPct val="25000"/>
              </a:spcBef>
              <a:buNone/>
            </a:pPr>
            <a:endParaRPr lang="tr-TR" altLang="zh-CN" sz="20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4996785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İçerik Yer Tutucusu"/>
          <p:cNvGraphicFramePr>
            <a:graphicFrameLocks noGrp="1"/>
          </p:cNvGraphicFramePr>
          <p:nvPr>
            <p:ph idx="1"/>
            <p:extLst>
              <p:ext uri="{D42A27DB-BD31-4B8C-83A1-F6EECF244321}">
                <p14:modId xmlns:p14="http://schemas.microsoft.com/office/powerpoint/2010/main" val="1276951192"/>
              </p:ext>
            </p:extLst>
          </p:nvPr>
        </p:nvGraphicFramePr>
        <p:xfrm>
          <a:off x="1981200" y="980728"/>
          <a:ext cx="857596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257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019811428"/>
              </p:ext>
            </p:extLst>
          </p:nvPr>
        </p:nvGraphicFramePr>
        <p:xfrm>
          <a:off x="1108364" y="1427018"/>
          <a:ext cx="9961418" cy="4821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ikdörtgen 2"/>
          <p:cNvSpPr/>
          <p:nvPr/>
        </p:nvSpPr>
        <p:spPr>
          <a:xfrm>
            <a:off x="2067611" y="833643"/>
            <a:ext cx="7807395" cy="523220"/>
          </a:xfrm>
          <a:prstGeom prst="rect">
            <a:avLst/>
          </a:prstGeom>
        </p:spPr>
        <p:txBody>
          <a:bodyPr wrap="none">
            <a:spAutoFit/>
          </a:bodyPr>
          <a:lstStyle/>
          <a:p>
            <a:pPr lvl="0" algn="ctr" defTabSz="914400">
              <a:defRPr/>
            </a:pPr>
            <a:r>
              <a:rPr lang="tr-TR" sz="2800" b="1" dirty="0">
                <a:solidFill>
                  <a:srgbClr val="C00000"/>
                </a:solidFill>
                <a:effectLst>
                  <a:outerShdw blurRad="38100" dist="38100" dir="2700000" algn="tl">
                    <a:srgbClr val="000000">
                      <a:alpha val="43137"/>
                    </a:srgbClr>
                  </a:outerShdw>
                </a:effectLst>
                <a:latin typeface="Calibri" panose="020F0502020204030204" pitchFamily="34" charset="0"/>
              </a:rPr>
              <a:t>SUÇU BİLDİRİM YÜKÜMLÜLÜĞÜ - TCK MADDE 278  </a:t>
            </a:r>
            <a:endParaRPr lang="tr-TR" sz="2800"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616384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066443687"/>
              </p:ext>
            </p:extLst>
          </p:nvPr>
        </p:nvGraphicFramePr>
        <p:xfrm>
          <a:off x="1944510" y="1842655"/>
          <a:ext cx="8352160" cy="4297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3072590" y="1196324"/>
            <a:ext cx="6096000" cy="830997"/>
          </a:xfrm>
          <a:prstGeom prst="rect">
            <a:avLst/>
          </a:prstGeom>
        </p:spPr>
        <p:txBody>
          <a:bodyPr>
            <a:spAutoFit/>
          </a:bodyPr>
          <a:lstStyle/>
          <a:p>
            <a:pPr lvl="0" algn="ctr" defTabSz="914400">
              <a:defRPr/>
            </a:pPr>
            <a:r>
              <a:rPr lang="tr-TR" sz="2400" b="1" dirty="0">
                <a:solidFill>
                  <a:srgbClr val="C00000"/>
                </a:solidFill>
                <a:effectLst>
                  <a:outerShdw blurRad="38100" dist="38100" dir="2700000" algn="tl">
                    <a:srgbClr val="000000">
                      <a:alpha val="43137"/>
                    </a:srgbClr>
                  </a:outerShdw>
                </a:effectLst>
                <a:latin typeface="Calibri" panose="020F0502020204030204" pitchFamily="34" charset="0"/>
              </a:rPr>
              <a:t>Kamu Görevlisinin Suçu Bildirim Yükümlülüğü - </a:t>
            </a:r>
            <a:r>
              <a:rPr lang="tr-TR" altLang="tr-TR" sz="2400" b="1" dirty="0">
                <a:solidFill>
                  <a:srgbClr val="C00000"/>
                </a:solidFill>
                <a:effectLst>
                  <a:outerShdw blurRad="38100" dist="38100" dir="2700000" algn="tl">
                    <a:srgbClr val="000000">
                      <a:alpha val="43137"/>
                    </a:srgbClr>
                  </a:outerShdw>
                </a:effectLst>
                <a:latin typeface="Calibri" panose="020F0502020204030204" pitchFamily="34" charset="0"/>
              </a:rPr>
              <a:t>TCK  Madde 279 </a:t>
            </a:r>
            <a:endParaRPr lang="tr-TR" sz="2400"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964486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09349269"/>
              </p:ext>
            </p:extLst>
          </p:nvPr>
        </p:nvGraphicFramePr>
        <p:xfrm>
          <a:off x="2135561" y="720436"/>
          <a:ext cx="9363712" cy="5442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Yuvarlatılmış Dikdörtgen"/>
          <p:cNvSpPr/>
          <p:nvPr/>
        </p:nvSpPr>
        <p:spPr>
          <a:xfrm>
            <a:off x="1881189" y="1700214"/>
            <a:ext cx="8358187" cy="4357687"/>
          </a:xfrm>
          <a:prstGeom prst="roundRect">
            <a:avLst>
              <a:gd name="adj" fmla="val 137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Tree>
    <p:extLst>
      <p:ext uri="{BB962C8B-B14F-4D97-AF65-F5344CB8AC3E}">
        <p14:creationId xmlns:p14="http://schemas.microsoft.com/office/powerpoint/2010/main" val="20478504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p:txBody>
          <a:bodyPr>
            <a:normAutofit fontScale="90000"/>
          </a:bodyPr>
          <a:lstStyle/>
          <a:p>
            <a:pPr eaLnBrk="1" hangingPunct="1"/>
            <a:r>
              <a:rPr lang="tr-TR" altLang="tr-TR" smtClean="0"/>
              <a:t/>
            </a:r>
            <a:br>
              <a:rPr lang="tr-TR" altLang="tr-TR" smtClean="0"/>
            </a:br>
            <a:endParaRPr lang="tr-TR" altLang="tr-TR" smtClean="0"/>
          </a:p>
        </p:txBody>
      </p:sp>
      <p:graphicFrame>
        <p:nvGraphicFramePr>
          <p:cNvPr id="5" name="Diyagram 4"/>
          <p:cNvGraphicFramePr/>
          <p:nvPr>
            <p:extLst>
              <p:ext uri="{D42A27DB-BD31-4B8C-83A1-F6EECF244321}">
                <p14:modId xmlns:p14="http://schemas.microsoft.com/office/powerpoint/2010/main" val="2986151937"/>
              </p:ext>
            </p:extLst>
          </p:nvPr>
        </p:nvGraphicFramePr>
        <p:xfrm>
          <a:off x="1698228" y="1676400"/>
          <a:ext cx="9413117" cy="4490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ikdörtgen 1"/>
          <p:cNvSpPr/>
          <p:nvPr/>
        </p:nvSpPr>
        <p:spPr>
          <a:xfrm>
            <a:off x="3391697" y="1144600"/>
            <a:ext cx="5186933" cy="523220"/>
          </a:xfrm>
          <a:prstGeom prst="rect">
            <a:avLst/>
          </a:prstGeom>
        </p:spPr>
        <p:txBody>
          <a:bodyPr wrap="none">
            <a:spAutoFit/>
          </a:bodyPr>
          <a:lstStyle/>
          <a:p>
            <a:pPr lvl="0" algn="ctr" defTabSz="914400">
              <a:defRPr/>
            </a:pPr>
            <a:r>
              <a:rPr lang="tr-TR" altLang="tr-TR" sz="2800" b="1" dirty="0">
                <a:solidFill>
                  <a:srgbClr val="C00000"/>
                </a:solidFill>
                <a:latin typeface="Calibri" panose="020F0502020204030204" pitchFamily="34" charset="0"/>
              </a:rPr>
              <a:t>Çocuk Koruma Kanunu Madde </a:t>
            </a:r>
            <a:r>
              <a:rPr lang="tr-TR" altLang="tr-TR" sz="2800" b="1" dirty="0" smtClean="0">
                <a:solidFill>
                  <a:srgbClr val="C00000"/>
                </a:solidFill>
                <a:latin typeface="Calibri" panose="020F0502020204030204" pitchFamily="34" charset="0"/>
              </a:rPr>
              <a:t>-6-</a:t>
            </a:r>
            <a:endParaRPr lang="tr-TR" sz="2800" dirty="0">
              <a:solidFill>
                <a:srgbClr val="C00000"/>
              </a:solidFill>
              <a:latin typeface="Calibri" panose="020F0502020204030204" pitchFamily="34" charset="0"/>
            </a:endParaRPr>
          </a:p>
        </p:txBody>
      </p:sp>
    </p:spTree>
    <p:extLst>
      <p:ext uri="{BB962C8B-B14F-4D97-AF65-F5344CB8AC3E}">
        <p14:creationId xmlns:p14="http://schemas.microsoft.com/office/powerpoint/2010/main" val="19010198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a:xfrm>
            <a:off x="2326409" y="1076182"/>
            <a:ext cx="8229600" cy="777875"/>
          </a:xfrm>
        </p:spPr>
        <p:txBody>
          <a:bodyPr rtlCol="0">
            <a:normAutofit/>
          </a:bodyPr>
          <a:lstStyle/>
          <a:p>
            <a:pPr>
              <a:defRPr/>
            </a:pPr>
            <a:r>
              <a:rPr lang="tr-TR" altLang="tr-TR" dirty="0" smtClean="0">
                <a:solidFill>
                  <a:schemeClr val="tx1">
                    <a:lumMod val="85000"/>
                    <a:lumOff val="15000"/>
                  </a:schemeClr>
                </a:solidFill>
              </a:rPr>
              <a:t>Görevi Kötüye Kullanma</a:t>
            </a: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3047753766"/>
              </p:ext>
            </p:extLst>
          </p:nvPr>
        </p:nvGraphicFramePr>
        <p:xfrm>
          <a:off x="1385455" y="1341439"/>
          <a:ext cx="9295245" cy="485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488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636588"/>
            <a:ext cx="11631706" cy="877887"/>
          </a:xfrm>
        </p:spPr>
        <p:txBody>
          <a:bodyPr/>
          <a:lstStyle/>
          <a:p>
            <a:pPr algn="ctr" eaLnBrk="1" hangingPunct="1"/>
            <a:r>
              <a:rPr lang="tr-TR" altLang="tr-TR" b="1" dirty="0" smtClean="0">
                <a:solidFill>
                  <a:srgbClr val="C00000"/>
                </a:solidFill>
                <a:effectLst>
                  <a:outerShdw blurRad="38100" dist="38100" dir="2700000" algn="tl">
                    <a:srgbClr val="000000">
                      <a:alpha val="43137"/>
                    </a:srgbClr>
                  </a:outerShdw>
                </a:effectLst>
                <a:latin typeface="Calibri" panose="020F0502020204030204" pitchFamily="34" charset="0"/>
              </a:rPr>
              <a:t>RİSKLER</a:t>
            </a:r>
          </a:p>
        </p:txBody>
      </p:sp>
      <p:graphicFrame>
        <p:nvGraphicFramePr>
          <p:cNvPr id="9" name="8 Diyagram"/>
          <p:cNvGraphicFramePr/>
          <p:nvPr>
            <p:extLst>
              <p:ext uri="{D42A27DB-BD31-4B8C-83A1-F6EECF244321}">
                <p14:modId xmlns:p14="http://schemas.microsoft.com/office/powerpoint/2010/main" val="1784332590"/>
              </p:ext>
            </p:extLst>
          </p:nvPr>
        </p:nvGraphicFramePr>
        <p:xfrm>
          <a:off x="2207568" y="1268760"/>
          <a:ext cx="7676926" cy="451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980095"/>
      </p:ext>
    </p:extLst>
  </p:cSld>
  <p:clrMapOvr>
    <a:masterClrMapping/>
  </p:clrMapOvr>
  <p:transition spd="med">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4294967295"/>
            <p:extLst>
              <p:ext uri="{D42A27DB-BD31-4B8C-83A1-F6EECF244321}">
                <p14:modId xmlns:p14="http://schemas.microsoft.com/office/powerpoint/2010/main" val="2321456658"/>
              </p:ext>
            </p:extLst>
          </p:nvPr>
        </p:nvGraphicFramePr>
        <p:xfrm>
          <a:off x="568036" y="942253"/>
          <a:ext cx="9573491" cy="5029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283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40" y="0"/>
            <a:ext cx="10293927" cy="3596129"/>
          </a:xfrm>
          <a:prstGeom prst="rect">
            <a:avLst/>
          </a:prstGeom>
        </p:spPr>
      </p:pic>
      <p:sp>
        <p:nvSpPr>
          <p:cNvPr id="5" name="Dikdörtgen 4"/>
          <p:cNvSpPr/>
          <p:nvPr/>
        </p:nvSpPr>
        <p:spPr>
          <a:xfrm>
            <a:off x="8534399" y="5165324"/>
            <a:ext cx="184731" cy="369332"/>
          </a:xfrm>
          <a:prstGeom prst="rect">
            <a:avLst/>
          </a:prstGeom>
        </p:spPr>
        <p:txBody>
          <a:bodyPr wrap="none">
            <a:spAutoFit/>
          </a:bodyPr>
          <a:lstStyle/>
          <a:p>
            <a:pPr>
              <a:defRPr/>
            </a:pPr>
            <a:endParaRPr lang="tr-TR" b="1" dirty="0">
              <a:solidFill>
                <a:schemeClr val="accent3"/>
              </a:solidFill>
              <a:effectLst>
                <a:outerShdw blurRad="38100" dist="38100" dir="2700000" algn="tl">
                  <a:srgbClr val="666633"/>
                </a:outerShdw>
              </a:effectLst>
              <a:latin typeface="Comic Sans MS" panose="030F0702030302020204" pitchFamily="66" charset="0"/>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40" y="3623559"/>
            <a:ext cx="10293928" cy="3216903"/>
          </a:xfrm>
          <a:prstGeom prst="rect">
            <a:avLst/>
          </a:prstGeom>
        </p:spPr>
      </p:pic>
      <p:sp>
        <p:nvSpPr>
          <p:cNvPr id="3" name="Dikdörtgen 2"/>
          <p:cNvSpPr/>
          <p:nvPr/>
        </p:nvSpPr>
        <p:spPr>
          <a:xfrm>
            <a:off x="3222457" y="3244334"/>
            <a:ext cx="5747086" cy="369332"/>
          </a:xfrm>
          <a:prstGeom prst="rect">
            <a:avLst/>
          </a:prstGeom>
        </p:spPr>
        <p:txBody>
          <a:bodyPr wrap="none">
            <a:spAutoFit/>
          </a:bodyPr>
          <a:lstStyle/>
          <a:p>
            <a:pPr>
              <a:defRPr/>
            </a:pPr>
            <a:r>
              <a:rPr lang="tr-TR" b="1" dirty="0">
                <a:solidFill>
                  <a:schemeClr val="accent3"/>
                </a:solidFill>
                <a:effectLst>
                  <a:outerShdw blurRad="38100" dist="38100" dir="2700000" algn="tl">
                    <a:srgbClr val="666633"/>
                  </a:outerShdw>
                </a:effectLst>
                <a:latin typeface="Comic Sans MS" panose="030F0702030302020204" pitchFamily="66" charset="0"/>
              </a:rPr>
              <a:t>PSK.DAN. AYŞE TÜREL KIRDÖK- SEYHAN RAM</a:t>
            </a:r>
          </a:p>
        </p:txBody>
      </p:sp>
    </p:spTree>
    <p:extLst>
      <p:ext uri="{BB962C8B-B14F-4D97-AF65-F5344CB8AC3E}">
        <p14:creationId xmlns:p14="http://schemas.microsoft.com/office/powerpoint/2010/main" val="3024974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p14="http://schemas.microsoft.com/office/powerpoint/2010/main" val="3634023019"/>
              </p:ext>
            </p:extLst>
          </p:nvPr>
        </p:nvGraphicFramePr>
        <p:xfrm>
          <a:off x="1519925" y="984395"/>
          <a:ext cx="9632984" cy="529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1" name="Başlık 1"/>
          <p:cNvSpPr>
            <a:spLocks noGrp="1"/>
          </p:cNvSpPr>
          <p:nvPr>
            <p:ph type="title"/>
          </p:nvPr>
        </p:nvSpPr>
        <p:spPr>
          <a:xfrm>
            <a:off x="2047876" y="595744"/>
            <a:ext cx="8289925" cy="665741"/>
          </a:xfrm>
        </p:spPr>
        <p:txBody>
          <a:bodyPr rtlCol="0">
            <a:normAutofit fontScale="90000"/>
          </a:bodyPr>
          <a:lstStyle/>
          <a:p>
            <a:pPr>
              <a:defRPr/>
            </a:pPr>
            <a:r>
              <a:rPr lang="tr-TR" dirty="0" smtClean="0">
                <a:solidFill>
                  <a:srgbClr val="C00000"/>
                </a:solidFill>
                <a:effectLst>
                  <a:outerShdw blurRad="38100" dist="38100" dir="2700000" algn="tl">
                    <a:srgbClr val="000000">
                      <a:alpha val="43137"/>
                    </a:srgbClr>
                  </a:outerShdw>
                </a:effectLst>
                <a:latin typeface="Calibri" panose="020F0502020204030204" pitchFamily="34" charset="0"/>
              </a:rPr>
              <a:t>RİSKLER</a:t>
            </a:r>
          </a:p>
        </p:txBody>
      </p:sp>
    </p:spTree>
    <p:extLst>
      <p:ext uri="{BB962C8B-B14F-4D97-AF65-F5344CB8AC3E}">
        <p14:creationId xmlns:p14="http://schemas.microsoft.com/office/powerpoint/2010/main" val="631085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2032</TotalTime>
  <Words>4055</Words>
  <Application>Microsoft Office PowerPoint</Application>
  <PresentationFormat>Geniş ekran</PresentationFormat>
  <Paragraphs>514</Paragraphs>
  <Slides>81</Slides>
  <Notes>15</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81</vt:i4>
      </vt:variant>
    </vt:vector>
  </HeadingPairs>
  <TitlesOfParts>
    <vt:vector size="97" baseType="lpstr">
      <vt:lpstr>MS Gothic</vt:lpstr>
      <vt:lpstr>SimHei</vt:lpstr>
      <vt:lpstr>Aharoni</vt:lpstr>
      <vt:lpstr>Arial</vt:lpstr>
      <vt:lpstr>Calibri</vt:lpstr>
      <vt:lpstr>Comic Sans MS</vt:lpstr>
      <vt:lpstr>方正舒体</vt:lpstr>
      <vt:lpstr>Garamond</vt:lpstr>
      <vt:lpstr>Humanst521 BT</vt:lpstr>
      <vt:lpstr>Lucida Sans Unicode</vt:lpstr>
      <vt:lpstr>Palatino Linotype</vt:lpstr>
      <vt:lpstr>Tahoma</vt:lpstr>
      <vt:lpstr>Times New Roman</vt:lpstr>
      <vt:lpstr>Wingdings</vt:lpstr>
      <vt:lpstr>Wingdings 2</vt:lpstr>
      <vt:lpstr>Organik</vt:lpstr>
      <vt:lpstr>T.C. SEYHAN KAYMAKAMLIĞI Seyhan İlçe Milli Eğitim Müdürlüğü Seyhan Rehberlik ve Araştırma Merkezi</vt:lpstr>
      <vt:lpstr>ÇOCUK İHMAL VE İSTİSMARI</vt:lpstr>
      <vt:lpstr>Çocuk İhmali Nedir?</vt:lpstr>
      <vt:lpstr>İhmal Çeşitleri Nelerdir?</vt:lpstr>
      <vt:lpstr>Fiziksel İhmal Nedir?</vt:lpstr>
      <vt:lpstr>Eğitimsel İhmal Nedir?</vt:lpstr>
      <vt:lpstr>Duygusal İhmal Nedir?</vt:lpstr>
      <vt:lpstr>RİSKLER</vt:lpstr>
      <vt:lpstr>RİSKLER</vt:lpstr>
      <vt:lpstr>RİSKLER</vt:lpstr>
      <vt:lpstr>RİSKLER</vt:lpstr>
      <vt:lpstr>RİSKLER</vt:lpstr>
      <vt:lpstr>RİSKLER</vt:lpstr>
      <vt:lpstr>Bir çocuğun ihmal edildiğini nasıl anlarız?</vt:lpstr>
      <vt:lpstr>İhmalin Çocuk Üzerindeki Etkileri Nelerdir?</vt:lpstr>
      <vt:lpstr>Çocuk İstismarı Nedir?</vt:lpstr>
      <vt:lpstr> </vt:lpstr>
      <vt:lpstr>İSTİSMAR ÇEŞİTLERİ  NELERDİR?</vt:lpstr>
      <vt:lpstr>PowerPoint Sunusu</vt:lpstr>
      <vt:lpstr>Fiziksel İstismarda Risk Faktörleri (Çocuk ile ilgili)</vt:lpstr>
      <vt:lpstr>Fiziksel İstismarda Risk Faktörleri (Aile ile ilgili)</vt:lpstr>
      <vt:lpstr>Fiziksel İstismara Uğramış Çocukların Özellikleri </vt:lpstr>
      <vt:lpstr>Duygusal İstismar Çeşitleri Nelerdir?</vt:lpstr>
      <vt:lpstr>PowerPoint Sunusu</vt:lpstr>
      <vt:lpstr> Duygusal İstismara Uğramış Çocukların Özellikleri</vt:lpstr>
      <vt:lpstr>Ekonomik İstismar Nedenleri</vt:lpstr>
      <vt:lpstr>Ekonomik İstismarın Sonuçları</vt:lpstr>
      <vt:lpstr>PowerPoint Sunusu</vt:lpstr>
      <vt:lpstr>CİNSEL İSTİSMAR ÇEŞİTLERİ  </vt:lpstr>
      <vt:lpstr>1. Temas İçermeyen İstismar</vt:lpstr>
      <vt:lpstr>2. Cinsel İlişki İçermeyen Dokunma</vt:lpstr>
      <vt:lpstr>   3. İstismarcının Çocuğun Vücuduna Yönelik Eylemleri    </vt:lpstr>
      <vt:lpstr> 4. Cinsel Sömürü </vt:lpstr>
      <vt:lpstr>PowerPoint Sunusu</vt:lpstr>
      <vt:lpstr>CİNSEL İSTİSMARA MARUZ KALAN ÇOCUKLARIN YAŞA GÖRE DAĞILIMLARI İNCELENDİĞİNDE;</vt:lpstr>
      <vt:lpstr>CİNSEL İSTİSMARCI KİM OLABİLİR?</vt:lpstr>
      <vt:lpstr>PowerPoint Sunusu</vt:lpstr>
      <vt:lpstr>Risk Etmenleri (Çocukla ilgili)</vt:lpstr>
      <vt:lpstr>Risk Etmenleri (Aile ile ilgili)</vt:lpstr>
      <vt:lpstr>Risk Etmenleri (Aile ile ilgili)</vt:lpstr>
      <vt:lpstr> Ensest</vt:lpstr>
      <vt:lpstr>PowerPoint Sunusu</vt:lpstr>
      <vt:lpstr>Cinsel İstismara Maruz Kalan Çocuklarda Yaşlara Göre Görülen Belirtiler </vt:lpstr>
      <vt:lpstr>PowerPoint Sunusu</vt:lpstr>
      <vt:lpstr>3-6 Yaş</vt:lpstr>
      <vt:lpstr>6-12 Yaş</vt:lpstr>
      <vt:lpstr>13-18 Yaş</vt:lpstr>
      <vt:lpstr>PowerPoint Sunusu</vt:lpstr>
      <vt:lpstr>Cinsel istismar</vt:lpstr>
      <vt:lpstr>ÇOCUĞA KARŞI İSTİSMARIN ÖNLENMESİNDE ÖĞRETMENLERİN ÖNEMİ</vt:lpstr>
      <vt:lpstr>Öğretmenler Tarafından Bildirilen İstismar Olgularının Azlığı!</vt:lpstr>
      <vt:lpstr>CİNSEL İSTİSMARA UĞRAYAN ÇOCUK NELER YAŞAR (1)</vt:lpstr>
      <vt:lpstr>CİNSEL İSTİSMARA UĞRAYAN ÇOCUK NELER YAŞAR (2)</vt:lpstr>
      <vt:lpstr>PowerPoint Sunusu</vt:lpstr>
      <vt:lpstr>ÇOCUKLAR YAŞADIĞI İSTİSMAR OLAYINI NEDEN ANLATMAZ? (1)</vt:lpstr>
      <vt:lpstr>ÇOCUKLAR YAŞADIĞI İSTİSMAR OLAYINI NEDEN ANLATMAZ? (2)</vt:lpstr>
      <vt:lpstr>ÇOCUKLAR YAŞADIĞI İSTİSMAR OLAYINI NEDEN ANLATMAZ? (3)</vt:lpstr>
      <vt:lpstr>Çocuklar sonunda nasıl söylerler…</vt:lpstr>
      <vt:lpstr>PowerPoint Sunusu</vt:lpstr>
      <vt:lpstr>Cinsel İstismar İle İlgili Yanlış Düşünceler </vt:lpstr>
      <vt:lpstr>Cinsel İstismar İle İlgili Yanlış Düşünceler </vt:lpstr>
      <vt:lpstr>Cinsel İstismar İle İlgili Yanlış Düşünceler </vt:lpstr>
      <vt:lpstr> </vt:lpstr>
      <vt:lpstr>Bir Çocuk İstismar Edildiğini  Açıklarsa Ne Yapılmalıdır!</vt:lpstr>
      <vt:lpstr>PowerPoint Sunusu</vt:lpstr>
      <vt:lpstr> Aşağıdakilere Benzer Sorulardan Ve  İfadelerden Kesinlikle Kaçının.</vt:lpstr>
      <vt:lpstr>İstismara Dair İpuçları Olabilecek Söylemler</vt:lpstr>
      <vt:lpstr>PowerPoint Sunusu</vt:lpstr>
      <vt:lpstr>    Gizlilik ilkesine saygı  gösterin!</vt:lpstr>
      <vt:lpstr>Rehberlik Hizmetleri Kılavuzu / c.1</vt:lpstr>
      <vt:lpstr>İhmal Mağduru Öğrencilere Yönelik Hizmetler </vt:lpstr>
      <vt:lpstr>PowerPoint Sunusu</vt:lpstr>
      <vt:lpstr>Çocuk Hakkında Kimler Bildirimde Bulunabilir?</vt:lpstr>
      <vt:lpstr>PowerPoint Sunusu</vt:lpstr>
      <vt:lpstr>PowerPoint Sunusu</vt:lpstr>
      <vt:lpstr>PowerPoint Sunusu</vt:lpstr>
      <vt:lpstr>PowerPoint Sunusu</vt:lpstr>
      <vt:lpstr> </vt:lpstr>
      <vt:lpstr>Görevi Kötüye Kullanma</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SEYHAN KAYMAKAMLIĞI Seyhan İlçe Milli Eğitim Müdürlüğü</dc:title>
  <dc:creator>ronaldinho424</dc:creator>
  <cp:lastModifiedBy>ronaldinho424</cp:lastModifiedBy>
  <cp:revision>125</cp:revision>
  <dcterms:created xsi:type="dcterms:W3CDTF">2017-11-14T10:55:19Z</dcterms:created>
  <dcterms:modified xsi:type="dcterms:W3CDTF">2017-11-21T12:57:57Z</dcterms:modified>
</cp:coreProperties>
</file>